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11088431" r:id="rId2"/>
    <p:sldId id="11088408" r:id="rId3"/>
    <p:sldId id="11088451" r:id="rId4"/>
    <p:sldId id="11088449" r:id="rId5"/>
    <p:sldId id="11088452" r:id="rId6"/>
    <p:sldId id="11088450" r:id="rId7"/>
    <p:sldId id="11088454" r:id="rId8"/>
    <p:sldId id="11088455" r:id="rId9"/>
    <p:sldId id="11088458" r:id="rId10"/>
    <p:sldId id="11088457" r:id="rId11"/>
    <p:sldId id="11088456" r:id="rId12"/>
    <p:sldId id="11088460" r:id="rId13"/>
    <p:sldId id="11088461" r:id="rId14"/>
    <p:sldId id="11088463" r:id="rId15"/>
    <p:sldId id="11088464" r:id="rId16"/>
    <p:sldId id="11088465" r:id="rId17"/>
    <p:sldId id="11088466" r:id="rId18"/>
    <p:sldId id="11088467" r:id="rId19"/>
    <p:sldId id="11088468" r:id="rId20"/>
    <p:sldId id="11088469" r:id="rId21"/>
    <p:sldId id="11088470" r:id="rId22"/>
    <p:sldId id="11088471" r:id="rId23"/>
    <p:sldId id="11088472" r:id="rId24"/>
    <p:sldId id="11088473" r:id="rId25"/>
    <p:sldId id="334" r:id="rId26"/>
    <p:sldId id="11088477" r:id="rId27"/>
    <p:sldId id="11088476" r:id="rId28"/>
    <p:sldId id="11088475" r:id="rId29"/>
    <p:sldId id="11088479" r:id="rId30"/>
    <p:sldId id="11088480" r:id="rId31"/>
    <p:sldId id="11088481" r:id="rId32"/>
    <p:sldId id="11088482" r:id="rId33"/>
    <p:sldId id="11088483" r:id="rId34"/>
    <p:sldId id="372" r:id="rId35"/>
    <p:sldId id="5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6" autoAdjust="0"/>
    <p:restoredTop sz="94660"/>
  </p:normalViewPr>
  <p:slideViewPr>
    <p:cSldViewPr snapToGrid="0">
      <p:cViewPr>
        <p:scale>
          <a:sx n="82" d="100"/>
          <a:sy n="82" d="100"/>
        </p:scale>
        <p:origin x="-5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79701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837;ge7f82909be_0_671:notes">
            <a:extLst>
              <a:ext uri="{FF2B5EF4-FFF2-40B4-BE49-F238E27FC236}">
                <a16:creationId xmlns="" xmlns:a16="http://schemas.microsoft.com/office/drawing/2014/main" id="{6932DF1F-F5D6-4CBE-A783-968CFCF52C69}"/>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2227" name="Google Shape;838;ge7f82909be_0_671:notes">
            <a:extLst>
              <a:ext uri="{FF2B5EF4-FFF2-40B4-BE49-F238E27FC236}">
                <a16:creationId xmlns="" xmlns:a16="http://schemas.microsoft.com/office/drawing/2014/main" id="{E3929E48-D981-49A1-BABF-C8A8D043A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vi-VN" altLang="vi-VN">
              <a:latin typeface="Calibri" panose="020F0502020204030204" pitchFamily="34" charset="0"/>
            </a:endParaRPr>
          </a:p>
        </p:txBody>
      </p:sp>
    </p:spTree>
    <p:extLst>
      <p:ext uri="{BB962C8B-B14F-4D97-AF65-F5344CB8AC3E}">
        <p14:creationId xmlns:p14="http://schemas.microsoft.com/office/powerpoint/2010/main" val="139006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419772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4" name="Google Shape;213;p14">
            <a:extLst>
              <a:ext uri="{FF2B5EF4-FFF2-40B4-BE49-F238E27FC236}">
                <a16:creationId xmlns="" xmlns:a16="http://schemas.microsoft.com/office/drawing/2014/main" id="{6BD36F31-D2D0-4C86-BC9B-F5B3798F6E0B}"/>
              </a:ext>
            </a:extLst>
          </p:cNvPr>
          <p:cNvSpPr>
            <a:spLocks/>
          </p:cNvSpPr>
          <p:nvPr/>
        </p:nvSpPr>
        <p:spPr bwMode="auto">
          <a:xfrm>
            <a:off x="-1248833" y="3302001"/>
            <a:ext cx="7579784" cy="3994151"/>
          </a:xfrm>
          <a:custGeom>
            <a:avLst/>
            <a:gdLst>
              <a:gd name="T0" fmla="*/ 2147483646 w 190449"/>
              <a:gd name="T1" fmla="*/ 901384 h 97404"/>
              <a:gd name="T2" fmla="*/ 2147483646 w 190449"/>
              <a:gd name="T3" fmla="*/ 70685475 h 97404"/>
              <a:gd name="T4" fmla="*/ 2147483646 w 190449"/>
              <a:gd name="T5" fmla="*/ 70685475 h 97404"/>
              <a:gd name="T6" fmla="*/ 355670257 w 190449"/>
              <a:gd name="T7" fmla="*/ 2147483646 h 97404"/>
              <a:gd name="T8" fmla="*/ 0 w 190449"/>
              <a:gd name="T9" fmla="*/ 2147483646 h 97404"/>
              <a:gd name="T10" fmla="*/ 0 w 190449"/>
              <a:gd name="T11" fmla="*/ 2147483646 h 97404"/>
              <a:gd name="T12" fmla="*/ 2147483646 w 190449"/>
              <a:gd name="T13" fmla="*/ 2147483646 h 97404"/>
              <a:gd name="T14" fmla="*/ 2147483646 w 190449"/>
              <a:gd name="T15" fmla="*/ 2147483646 h 97404"/>
              <a:gd name="T16" fmla="*/ 2147483646 w 190449"/>
              <a:gd name="T17" fmla="*/ 2147483646 h 97404"/>
              <a:gd name="T18" fmla="*/ 2147483646 w 190449"/>
              <a:gd name="T19" fmla="*/ 2147483646 h 97404"/>
              <a:gd name="T20" fmla="*/ 2147483646 w 190449"/>
              <a:gd name="T21" fmla="*/ 2147483646 h 97404"/>
              <a:gd name="T22" fmla="*/ 2147483646 w 190449"/>
              <a:gd name="T23" fmla="*/ 2147483646 h 97404"/>
              <a:gd name="T24" fmla="*/ 2147483646 w 190449"/>
              <a:gd name="T25" fmla="*/ 2147483646 h 97404"/>
              <a:gd name="T26" fmla="*/ 2147483646 w 190449"/>
              <a:gd name="T27" fmla="*/ 2147483646 h 97404"/>
              <a:gd name="T28" fmla="*/ 2147483646 w 190449"/>
              <a:gd name="T29" fmla="*/ 2147483646 h 97404"/>
              <a:gd name="T30" fmla="*/ 2147483646 w 190449"/>
              <a:gd name="T31" fmla="*/ 2147483646 h 97404"/>
              <a:gd name="T32" fmla="*/ 2147483646 w 190449"/>
              <a:gd name="T33" fmla="*/ 2147483646 h 97404"/>
              <a:gd name="T34" fmla="*/ 2147483646 w 190449"/>
              <a:gd name="T35" fmla="*/ 2147483646 h 97404"/>
              <a:gd name="T36" fmla="*/ 2147483646 w 190449"/>
              <a:gd name="T37" fmla="*/ 2147483646 h 97404"/>
              <a:gd name="T38" fmla="*/ 2147483646 w 190449"/>
              <a:gd name="T39" fmla="*/ 2147483646 h 97404"/>
              <a:gd name="T40" fmla="*/ 2147483646 w 190449"/>
              <a:gd name="T41" fmla="*/ 2147483646 h 97404"/>
              <a:gd name="T42" fmla="*/ 2147483646 w 190449"/>
              <a:gd name="T43" fmla="*/ 2147483646 h 97404"/>
              <a:gd name="T44" fmla="*/ 2147483646 w 190449"/>
              <a:gd name="T45" fmla="*/ 2147483646 h 97404"/>
              <a:gd name="T46" fmla="*/ 2147483646 w 190449"/>
              <a:gd name="T47" fmla="*/ 2147483646 h 97404"/>
              <a:gd name="T48" fmla="*/ 2147483646 w 190449"/>
              <a:gd name="T49" fmla="*/ 2147483646 h 97404"/>
              <a:gd name="T50" fmla="*/ 2147483646 w 190449"/>
              <a:gd name="T51" fmla="*/ 2147483646 h 97404"/>
              <a:gd name="T52" fmla="*/ 2147483646 w 190449"/>
              <a:gd name="T53" fmla="*/ 2147483646 h 97404"/>
              <a:gd name="T54" fmla="*/ 2147483646 w 190449"/>
              <a:gd name="T55" fmla="*/ 2147483646 h 97404"/>
              <a:gd name="T56" fmla="*/ 2147483646 w 190449"/>
              <a:gd name="T57" fmla="*/ 2147483646 h 97404"/>
              <a:gd name="T58" fmla="*/ 2147483646 w 190449"/>
              <a:gd name="T59" fmla="*/ 2147483646 h 97404"/>
              <a:gd name="T60" fmla="*/ 2147483646 w 190449"/>
              <a:gd name="T61" fmla="*/ 2147483646 h 97404"/>
              <a:gd name="T62" fmla="*/ 2147483646 w 190449"/>
              <a:gd name="T63" fmla="*/ 2147483646 h 97404"/>
              <a:gd name="T64" fmla="*/ 2147483646 w 190449"/>
              <a:gd name="T65" fmla="*/ 2147483646 h 97404"/>
              <a:gd name="T66" fmla="*/ 2147483646 w 190449"/>
              <a:gd name="T67" fmla="*/ 2147483646 h 97404"/>
              <a:gd name="T68" fmla="*/ 2147483646 w 190449"/>
              <a:gd name="T69" fmla="*/ 2147483646 h 97404"/>
              <a:gd name="T70" fmla="*/ 2147483646 w 190449"/>
              <a:gd name="T71" fmla="*/ 2147483646 h 97404"/>
              <a:gd name="T72" fmla="*/ 2147483646 w 190449"/>
              <a:gd name="T73" fmla="*/ 2147483646 h 97404"/>
              <a:gd name="T74" fmla="*/ 2147483646 w 190449"/>
              <a:gd name="T75" fmla="*/ 2147483646 h 97404"/>
              <a:gd name="T76" fmla="*/ 2147483646 w 190449"/>
              <a:gd name="T77" fmla="*/ 2147483646 h 97404"/>
              <a:gd name="T78" fmla="*/ 2147483646 w 190449"/>
              <a:gd name="T79" fmla="*/ 2147483646 h 97404"/>
              <a:gd name="T80" fmla="*/ 2147483646 w 190449"/>
              <a:gd name="T81" fmla="*/ 2147483646 h 97404"/>
              <a:gd name="T82" fmla="*/ 2147483646 w 190449"/>
              <a:gd name="T83" fmla="*/ 2147483646 h 97404"/>
              <a:gd name="T84" fmla="*/ 2147483646 w 190449"/>
              <a:gd name="T85" fmla="*/ 1845601217 h 97404"/>
              <a:gd name="T86" fmla="*/ 2147483646 w 190449"/>
              <a:gd name="T87" fmla="*/ 901384 h 97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 name="Google Shape;214;p14">
            <a:extLst>
              <a:ext uri="{FF2B5EF4-FFF2-40B4-BE49-F238E27FC236}">
                <a16:creationId xmlns="" xmlns:a16="http://schemas.microsoft.com/office/drawing/2014/main" id="{A23A8644-EE11-4218-BE57-111879131E44}"/>
              </a:ext>
            </a:extLst>
          </p:cNvPr>
          <p:cNvSpPr>
            <a:spLocks/>
          </p:cNvSpPr>
          <p:nvPr/>
        </p:nvSpPr>
        <p:spPr bwMode="auto">
          <a:xfrm>
            <a:off x="-1248834" y="3445934"/>
            <a:ext cx="7247467" cy="3706284"/>
          </a:xfrm>
          <a:custGeom>
            <a:avLst/>
            <a:gdLst>
              <a:gd name="T0" fmla="*/ 2147483646 w 182106"/>
              <a:gd name="T1" fmla="*/ 901019 h 90402"/>
              <a:gd name="T2" fmla="*/ 2147483646 w 182106"/>
              <a:gd name="T3" fmla="*/ 52735954 h 90402"/>
              <a:gd name="T4" fmla="*/ 2147483646 w 182106"/>
              <a:gd name="T5" fmla="*/ 52735954 h 90402"/>
              <a:gd name="T6" fmla="*/ 1605800637 w 182106"/>
              <a:gd name="T7" fmla="*/ 1964789962 h 90402"/>
              <a:gd name="T8" fmla="*/ 797374 w 182106"/>
              <a:gd name="T9" fmla="*/ 2147483646 h 90402"/>
              <a:gd name="T10" fmla="*/ 797374 w 182106"/>
              <a:gd name="T11" fmla="*/ 2147483646 h 90402"/>
              <a:gd name="T12" fmla="*/ 2147483646 w 182106"/>
              <a:gd name="T13" fmla="*/ 2147483646 h 90402"/>
              <a:gd name="T14" fmla="*/ 2147483646 w 182106"/>
              <a:gd name="T15" fmla="*/ 2147483646 h 90402"/>
              <a:gd name="T16" fmla="*/ 2147483646 w 182106"/>
              <a:gd name="T17" fmla="*/ 2147483646 h 90402"/>
              <a:gd name="T18" fmla="*/ 2147483646 w 182106"/>
              <a:gd name="T19" fmla="*/ 2147483646 h 90402"/>
              <a:gd name="T20" fmla="*/ 2147483646 w 182106"/>
              <a:gd name="T21" fmla="*/ 2147483646 h 90402"/>
              <a:gd name="T22" fmla="*/ 2147483646 w 182106"/>
              <a:gd name="T23" fmla="*/ 2147483646 h 90402"/>
              <a:gd name="T24" fmla="*/ 2147483646 w 182106"/>
              <a:gd name="T25" fmla="*/ 2147483646 h 90402"/>
              <a:gd name="T26" fmla="*/ 2147483646 w 182106"/>
              <a:gd name="T27" fmla="*/ 2147483646 h 90402"/>
              <a:gd name="T28" fmla="*/ 2147483646 w 182106"/>
              <a:gd name="T29" fmla="*/ 2147483646 h 90402"/>
              <a:gd name="T30" fmla="*/ 2147483646 w 182106"/>
              <a:gd name="T31" fmla="*/ 2147483646 h 90402"/>
              <a:gd name="T32" fmla="*/ 2147483646 w 182106"/>
              <a:gd name="T33" fmla="*/ 2147483646 h 90402"/>
              <a:gd name="T34" fmla="*/ 2147483646 w 182106"/>
              <a:gd name="T35" fmla="*/ 2147483646 h 90402"/>
              <a:gd name="T36" fmla="*/ 2147483646 w 182106"/>
              <a:gd name="T37" fmla="*/ 2147483646 h 90402"/>
              <a:gd name="T38" fmla="*/ 2147483646 w 182106"/>
              <a:gd name="T39" fmla="*/ 2147483646 h 90402"/>
              <a:gd name="T40" fmla="*/ 2147483646 w 182106"/>
              <a:gd name="T41" fmla="*/ 2147483646 h 90402"/>
              <a:gd name="T42" fmla="*/ 2147483646 w 182106"/>
              <a:gd name="T43" fmla="*/ 2147483646 h 90402"/>
              <a:gd name="T44" fmla="*/ 2147483646 w 182106"/>
              <a:gd name="T45" fmla="*/ 2147483646 h 90402"/>
              <a:gd name="T46" fmla="*/ 2147483646 w 182106"/>
              <a:gd name="T47" fmla="*/ 2147483646 h 90402"/>
              <a:gd name="T48" fmla="*/ 2147483646 w 182106"/>
              <a:gd name="T49" fmla="*/ 2147483646 h 90402"/>
              <a:gd name="T50" fmla="*/ 2147483646 w 182106"/>
              <a:gd name="T51" fmla="*/ 2147483646 h 90402"/>
              <a:gd name="T52" fmla="*/ 2147483646 w 182106"/>
              <a:gd name="T53" fmla="*/ 2147483646 h 90402"/>
              <a:gd name="T54" fmla="*/ 2147483646 w 182106"/>
              <a:gd name="T55" fmla="*/ 2147483646 h 90402"/>
              <a:gd name="T56" fmla="*/ 2147483646 w 182106"/>
              <a:gd name="T57" fmla="*/ 2147483646 h 90402"/>
              <a:gd name="T58" fmla="*/ 2147483646 w 182106"/>
              <a:gd name="T59" fmla="*/ 2147483646 h 90402"/>
              <a:gd name="T60" fmla="*/ 2147483646 w 182106"/>
              <a:gd name="T61" fmla="*/ 2147483646 h 90402"/>
              <a:gd name="T62" fmla="*/ 2147483646 w 182106"/>
              <a:gd name="T63" fmla="*/ 2147483646 h 90402"/>
              <a:gd name="T64" fmla="*/ 2147483646 w 182106"/>
              <a:gd name="T65" fmla="*/ 2147483646 h 90402"/>
              <a:gd name="T66" fmla="*/ 2147483646 w 182106"/>
              <a:gd name="T67" fmla="*/ 2147483646 h 90402"/>
              <a:gd name="T68" fmla="*/ 2147483646 w 182106"/>
              <a:gd name="T69" fmla="*/ 2147483646 h 90402"/>
              <a:gd name="T70" fmla="*/ 2147483646 w 182106"/>
              <a:gd name="T71" fmla="*/ 2147483646 h 90402"/>
              <a:gd name="T72" fmla="*/ 2147483646 w 182106"/>
              <a:gd name="T73" fmla="*/ 2147483646 h 90402"/>
              <a:gd name="T74" fmla="*/ 2147483646 w 182106"/>
              <a:gd name="T75" fmla="*/ 2147483646 h 90402"/>
              <a:gd name="T76" fmla="*/ 2147483646 w 182106"/>
              <a:gd name="T77" fmla="*/ 2147483646 h 90402"/>
              <a:gd name="T78" fmla="*/ 2147483646 w 182106"/>
              <a:gd name="T79" fmla="*/ 2147483646 h 90402"/>
              <a:gd name="T80" fmla="*/ 2147483646 w 182106"/>
              <a:gd name="T81" fmla="*/ 2147483646 h 90402"/>
              <a:gd name="T82" fmla="*/ 2147483646 w 182106"/>
              <a:gd name="T83" fmla="*/ 2147483646 h 90402"/>
              <a:gd name="T84" fmla="*/ 2147483646 w 182106"/>
              <a:gd name="T85" fmla="*/ 2147483646 h 90402"/>
              <a:gd name="T86" fmla="*/ 2147483646 w 182106"/>
              <a:gd name="T87" fmla="*/ 2147483646 h 90402"/>
              <a:gd name="T88" fmla="*/ 2147483646 w 182106"/>
              <a:gd name="T89" fmla="*/ 2147483646 h 90402"/>
              <a:gd name="T90" fmla="*/ 2147483646 w 182106"/>
              <a:gd name="T91" fmla="*/ 2147483646 h 90402"/>
              <a:gd name="T92" fmla="*/ 2147483646 w 182106"/>
              <a:gd name="T93" fmla="*/ 2147483646 h 90402"/>
              <a:gd name="T94" fmla="*/ 2147483646 w 182106"/>
              <a:gd name="T95" fmla="*/ 2147483646 h 90402"/>
              <a:gd name="T96" fmla="*/ 2147483646 w 182106"/>
              <a:gd name="T97" fmla="*/ 2147483646 h 90402"/>
              <a:gd name="T98" fmla="*/ 2147483646 w 182106"/>
              <a:gd name="T99" fmla="*/ 2147483646 h 90402"/>
              <a:gd name="T100" fmla="*/ 2147483646 w 182106"/>
              <a:gd name="T101" fmla="*/ 2147483646 h 90402"/>
              <a:gd name="T102" fmla="*/ 2147483646 w 182106"/>
              <a:gd name="T103" fmla="*/ 2147483646 h 90402"/>
              <a:gd name="T104" fmla="*/ 2147483646 w 182106"/>
              <a:gd name="T105" fmla="*/ 2147483646 h 90402"/>
              <a:gd name="T106" fmla="*/ 2147483646 w 182106"/>
              <a:gd name="T107" fmla="*/ 2147483646 h 90402"/>
              <a:gd name="T108" fmla="*/ 2147483646 w 182106"/>
              <a:gd name="T109" fmla="*/ 2147483646 h 90402"/>
              <a:gd name="T110" fmla="*/ 2147483646 w 182106"/>
              <a:gd name="T111" fmla="*/ 2147483646 h 90402"/>
              <a:gd name="T112" fmla="*/ 2147483646 w 182106"/>
              <a:gd name="T113" fmla="*/ 2147483646 h 90402"/>
              <a:gd name="T114" fmla="*/ 2147483646 w 182106"/>
              <a:gd name="T115" fmla="*/ 2147483646 h 90402"/>
              <a:gd name="T116" fmla="*/ 2147483646 w 182106"/>
              <a:gd name="T117" fmla="*/ 2147483646 h 90402"/>
              <a:gd name="T118" fmla="*/ 2147483646 w 182106"/>
              <a:gd name="T119" fmla="*/ 2147483646 h 90402"/>
              <a:gd name="T120" fmla="*/ 2147483646 w 182106"/>
              <a:gd name="T121" fmla="*/ 1304200770 h 90402"/>
              <a:gd name="T122" fmla="*/ 2147483646 w 182106"/>
              <a:gd name="T123" fmla="*/ 901019 h 90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6" name="Google Shape;215;p14">
            <a:extLst>
              <a:ext uri="{FF2B5EF4-FFF2-40B4-BE49-F238E27FC236}">
                <a16:creationId xmlns="" xmlns:a16="http://schemas.microsoft.com/office/drawing/2014/main" id="{7F9A0573-5ED6-4763-920C-18D92D6E3EF3}"/>
              </a:ext>
            </a:extLst>
          </p:cNvPr>
          <p:cNvGrpSpPr>
            <a:grpSpLocks/>
          </p:cNvGrpSpPr>
          <p:nvPr/>
        </p:nvGrpSpPr>
        <p:grpSpPr bwMode="auto">
          <a:xfrm flipH="1">
            <a:off x="-444499" y="340785"/>
            <a:ext cx="1985433" cy="1849967"/>
            <a:chOff x="7195051" y="-202918"/>
            <a:chExt cx="880241" cy="820118"/>
          </a:xfrm>
        </p:grpSpPr>
        <p:sp>
          <p:nvSpPr>
            <p:cNvPr id="7" name="Google Shape;216;p14">
              <a:extLst>
                <a:ext uri="{FF2B5EF4-FFF2-40B4-BE49-F238E27FC236}">
                  <a16:creationId xmlns="" xmlns:a16="http://schemas.microsoft.com/office/drawing/2014/main" id="{A627FFCD-851D-4549-868F-937A9211596A}"/>
                </a:ext>
              </a:extLst>
            </p:cNvPr>
            <p:cNvSpPr>
              <a:spLocks/>
            </p:cNvSpPr>
            <p:nvPr/>
          </p:nvSpPr>
          <p:spPr bwMode="auto">
            <a:xfrm flipH="1">
              <a:off x="7195051" y="-173448"/>
              <a:ext cx="761277" cy="790648"/>
            </a:xfrm>
            <a:custGeom>
              <a:avLst/>
              <a:gdLst>
                <a:gd name="T0" fmla="*/ 2147483646 w 15448"/>
                <a:gd name="T1" fmla="*/ 0 h 16044"/>
                <a:gd name="T2" fmla="*/ 2147483646 w 15448"/>
                <a:gd name="T3" fmla="*/ 613346122 h 16044"/>
                <a:gd name="T4" fmla="*/ 2147483646 w 15448"/>
                <a:gd name="T5" fmla="*/ 613346122 h 16044"/>
                <a:gd name="T6" fmla="*/ 2147483646 w 15448"/>
                <a:gd name="T7" fmla="*/ 2147483646 h 16044"/>
                <a:gd name="T8" fmla="*/ 2147483646 w 15448"/>
                <a:gd name="T9" fmla="*/ 2147483646 h 16044"/>
                <a:gd name="T10" fmla="*/ 2147483646 w 15448"/>
                <a:gd name="T11" fmla="*/ 2147483646 h 16044"/>
                <a:gd name="T12" fmla="*/ 2147483646 w 15448"/>
                <a:gd name="T13" fmla="*/ 2147483646 h 16044"/>
                <a:gd name="T14" fmla="*/ 2147483646 w 15448"/>
                <a:gd name="T15" fmla="*/ 2147483646 h 16044"/>
                <a:gd name="T16" fmla="*/ 2147483646 w 15448"/>
                <a:gd name="T17" fmla="*/ 2147483646 h 16044"/>
                <a:gd name="T18" fmla="*/ 2147483646 w 15448"/>
                <a:gd name="T19" fmla="*/ 2147483646 h 16044"/>
                <a:gd name="T20" fmla="*/ 1686730373 w 15448"/>
                <a:gd name="T21" fmla="*/ 2147483646 h 16044"/>
                <a:gd name="T22" fmla="*/ 312596116 w 15448"/>
                <a:gd name="T23" fmla="*/ 2147483646 h 16044"/>
                <a:gd name="T24" fmla="*/ 2147483646 w 15448"/>
                <a:gd name="T25" fmla="*/ 2147483646 h 16044"/>
                <a:gd name="T26" fmla="*/ 2147483646 w 15448"/>
                <a:gd name="T27" fmla="*/ 2147483646 h 16044"/>
                <a:gd name="T28" fmla="*/ 2147483646 w 15448"/>
                <a:gd name="T29" fmla="*/ 2147483646 h 16044"/>
                <a:gd name="T30" fmla="*/ 2147483646 w 15448"/>
                <a:gd name="T31" fmla="*/ 2147483646 h 16044"/>
                <a:gd name="T32" fmla="*/ 2147483646 w 15448"/>
                <a:gd name="T33" fmla="*/ 2147483646 h 16044"/>
                <a:gd name="T34" fmla="*/ 2147483646 w 15448"/>
                <a:gd name="T35" fmla="*/ 2147483646 h 16044"/>
                <a:gd name="T36" fmla="*/ 2147483646 w 15448"/>
                <a:gd name="T37" fmla="*/ 2147483646 h 16044"/>
                <a:gd name="T38" fmla="*/ 2147483646 w 15448"/>
                <a:gd name="T39" fmla="*/ 2147483646 h 16044"/>
                <a:gd name="T40" fmla="*/ 2147483646 w 15448"/>
                <a:gd name="T41" fmla="*/ 2147483646 h 16044"/>
                <a:gd name="T42" fmla="*/ 2147483646 w 15448"/>
                <a:gd name="T43" fmla="*/ 2147483646 h 16044"/>
                <a:gd name="T44" fmla="*/ 2147483646 w 15448"/>
                <a:gd name="T45" fmla="*/ 2147483646 h 16044"/>
                <a:gd name="T46" fmla="*/ 2147483646 w 15448"/>
                <a:gd name="T47" fmla="*/ 2147483646 h 16044"/>
                <a:gd name="T48" fmla="*/ 2147483646 w 15448"/>
                <a:gd name="T49" fmla="*/ 2147483646 h 16044"/>
                <a:gd name="T50" fmla="*/ 2147483646 w 15448"/>
                <a:gd name="T51" fmla="*/ 2147483646 h 16044"/>
                <a:gd name="T52" fmla="*/ 2147483646 w 15448"/>
                <a:gd name="T53" fmla="*/ 2147483646 h 16044"/>
                <a:gd name="T54" fmla="*/ 2147483646 w 15448"/>
                <a:gd name="T55" fmla="*/ 2147483646 h 16044"/>
                <a:gd name="T56" fmla="*/ 2147483646 w 15448"/>
                <a:gd name="T57" fmla="*/ 2147483646 h 16044"/>
                <a:gd name="T58" fmla="*/ 2147483646 w 15448"/>
                <a:gd name="T59" fmla="*/ 2147483646 h 16044"/>
                <a:gd name="T60" fmla="*/ 2147483646 w 15448"/>
                <a:gd name="T61" fmla="*/ 2147483646 h 16044"/>
                <a:gd name="T62" fmla="*/ 2147483646 w 15448"/>
                <a:gd name="T63" fmla="*/ 2147483646 h 16044"/>
                <a:gd name="T64" fmla="*/ 2147483646 w 15448"/>
                <a:gd name="T65" fmla="*/ 920077432 h 16044"/>
                <a:gd name="T66" fmla="*/ 2147483646 w 15448"/>
                <a:gd name="T67" fmla="*/ 0 h 16044"/>
                <a:gd name="T68" fmla="*/ 2147483646 w 15448"/>
                <a:gd name="T69" fmla="*/ 0 h 160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lnTo>
                    <a:pt x="8178" y="0"/>
                  </a:lnTo>
                  <a:close/>
                </a:path>
              </a:pathLst>
            </a:custGeom>
            <a:solidFill>
              <a:srgbClr val="FEB83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 name="Google Shape;217;p14">
              <a:extLst>
                <a:ext uri="{FF2B5EF4-FFF2-40B4-BE49-F238E27FC236}">
                  <a16:creationId xmlns="" xmlns:a16="http://schemas.microsoft.com/office/drawing/2014/main" id="{295491ED-EF0B-4869-B7D3-00598C8B8248}"/>
                </a:ext>
              </a:extLst>
            </p:cNvPr>
            <p:cNvSpPr>
              <a:spLocks/>
            </p:cNvSpPr>
            <p:nvPr/>
          </p:nvSpPr>
          <p:spPr bwMode="auto">
            <a:xfrm flipH="1">
              <a:off x="7270549" y="-202918"/>
              <a:ext cx="804742" cy="724170"/>
            </a:xfrm>
            <a:custGeom>
              <a:avLst/>
              <a:gdLst>
                <a:gd name="T0" fmla="*/ 2147483646 w 16330"/>
                <a:gd name="T1" fmla="*/ 159291577 h 14695"/>
                <a:gd name="T2" fmla="*/ 1533423265 w 16330"/>
                <a:gd name="T3" fmla="*/ 925946529 h 14695"/>
                <a:gd name="T4" fmla="*/ 920077298 w 16330"/>
                <a:gd name="T5" fmla="*/ 1539293781 h 14695"/>
                <a:gd name="T6" fmla="*/ 306733696 w 16330"/>
                <a:gd name="T7" fmla="*/ 2147483646 h 14695"/>
                <a:gd name="T8" fmla="*/ 0 w 16330"/>
                <a:gd name="T9" fmla="*/ 2147483646 h 14695"/>
                <a:gd name="T10" fmla="*/ 1073384641 w 16330"/>
                <a:gd name="T11" fmla="*/ 2147483646 h 14695"/>
                <a:gd name="T12" fmla="*/ 2147483646 w 16330"/>
                <a:gd name="T13" fmla="*/ 2147483646 h 14695"/>
                <a:gd name="T14" fmla="*/ 2147483646 w 16330"/>
                <a:gd name="T15" fmla="*/ 2147483646 h 14695"/>
                <a:gd name="T16" fmla="*/ 2147483646 w 16330"/>
                <a:gd name="T17" fmla="*/ 2147483646 h 14695"/>
                <a:gd name="T18" fmla="*/ 2147483646 w 16330"/>
                <a:gd name="T19" fmla="*/ 2147483646 h 14695"/>
                <a:gd name="T20" fmla="*/ 2147483646 w 16330"/>
                <a:gd name="T21" fmla="*/ 2147483646 h 14695"/>
                <a:gd name="T22" fmla="*/ 2147483646 w 16330"/>
                <a:gd name="T23" fmla="*/ 2147483646 h 14695"/>
                <a:gd name="T24" fmla="*/ 2147483646 w 16330"/>
                <a:gd name="T25" fmla="*/ 2147483646 h 14695"/>
                <a:gd name="T26" fmla="*/ 2147483646 w 16330"/>
                <a:gd name="T27" fmla="*/ 2147483646 h 14695"/>
                <a:gd name="T28" fmla="*/ 2147483646 w 16330"/>
                <a:gd name="T29" fmla="*/ 2147483646 h 14695"/>
                <a:gd name="T30" fmla="*/ 2147483646 w 16330"/>
                <a:gd name="T31" fmla="*/ 2147483646 h 14695"/>
                <a:gd name="T32" fmla="*/ 2147483646 w 16330"/>
                <a:gd name="T33" fmla="*/ 2147483646 h 14695"/>
                <a:gd name="T34" fmla="*/ 2147483646 w 16330"/>
                <a:gd name="T35" fmla="*/ 2147483646 h 14695"/>
                <a:gd name="T36" fmla="*/ 2147483646 w 16330"/>
                <a:gd name="T37" fmla="*/ 2147483646 h 14695"/>
                <a:gd name="T38" fmla="*/ 2147483646 w 16330"/>
                <a:gd name="T39" fmla="*/ 2147483646 h 14695"/>
                <a:gd name="T40" fmla="*/ 2147483646 w 16330"/>
                <a:gd name="T41" fmla="*/ 2147483646 h 14695"/>
                <a:gd name="T42" fmla="*/ 2147483646 w 16330"/>
                <a:gd name="T43" fmla="*/ 2147483646 h 14695"/>
                <a:gd name="T44" fmla="*/ 2147483646 w 16330"/>
                <a:gd name="T45" fmla="*/ 2147483646 h 14695"/>
                <a:gd name="T46" fmla="*/ 2147483646 w 16330"/>
                <a:gd name="T47" fmla="*/ 2147483646 h 14695"/>
                <a:gd name="T48" fmla="*/ 2147483646 w 16330"/>
                <a:gd name="T49" fmla="*/ 2147483646 h 14695"/>
                <a:gd name="T50" fmla="*/ 2147483646 w 16330"/>
                <a:gd name="T51" fmla="*/ 2147483646 h 14695"/>
                <a:gd name="T52" fmla="*/ 2147483646 w 16330"/>
                <a:gd name="T53" fmla="*/ 2147483646 h 14695"/>
                <a:gd name="T54" fmla="*/ 2147483646 w 16330"/>
                <a:gd name="T55" fmla="*/ 2147483646 h 14695"/>
                <a:gd name="T56" fmla="*/ 2147483646 w 16330"/>
                <a:gd name="T57" fmla="*/ 2147483646 h 14695"/>
                <a:gd name="T58" fmla="*/ 2147483646 w 16330"/>
                <a:gd name="T59" fmla="*/ 2147483646 h 14695"/>
                <a:gd name="T60" fmla="*/ 2147483646 w 16330"/>
                <a:gd name="T61" fmla="*/ 2147483646 h 14695"/>
                <a:gd name="T62" fmla="*/ 2147483646 w 16330"/>
                <a:gd name="T63" fmla="*/ 2147483646 h 14695"/>
                <a:gd name="T64" fmla="*/ 2147483646 w 16330"/>
                <a:gd name="T65" fmla="*/ 2147483646 h 14695"/>
                <a:gd name="T66" fmla="*/ 2147483646 w 16330"/>
                <a:gd name="T67" fmla="*/ 2147483646 h 14695"/>
                <a:gd name="T68" fmla="*/ 2147483646 w 16330"/>
                <a:gd name="T69" fmla="*/ 2147483646 h 14695"/>
                <a:gd name="T70" fmla="*/ 2147483646 w 16330"/>
                <a:gd name="T71" fmla="*/ 2147483646 h 14695"/>
                <a:gd name="T72" fmla="*/ 2147483646 w 16330"/>
                <a:gd name="T73" fmla="*/ 2147483646 h 14695"/>
                <a:gd name="T74" fmla="*/ 2147483646 w 16330"/>
                <a:gd name="T75" fmla="*/ 2147483646 h 14695"/>
                <a:gd name="T76" fmla="*/ 2147483646 w 16330"/>
                <a:gd name="T77" fmla="*/ 2147483646 h 14695"/>
                <a:gd name="T78" fmla="*/ 2147483646 w 16330"/>
                <a:gd name="T79" fmla="*/ 2147483646 h 14695"/>
                <a:gd name="T80" fmla="*/ 2147483646 w 16330"/>
                <a:gd name="T81" fmla="*/ 2147483646 h 14695"/>
                <a:gd name="T82" fmla="*/ 2147483646 w 16330"/>
                <a:gd name="T83" fmla="*/ 2147483646 h 14695"/>
                <a:gd name="T84" fmla="*/ 2147483646 w 16330"/>
                <a:gd name="T85" fmla="*/ 2147483646 h 14695"/>
                <a:gd name="T86" fmla="*/ 2147483646 w 16330"/>
                <a:gd name="T87" fmla="*/ 2147483646 h 14695"/>
                <a:gd name="T88" fmla="*/ 2147483646 w 16330"/>
                <a:gd name="T89" fmla="*/ 2147483646 h 14695"/>
                <a:gd name="T90" fmla="*/ 2147483646 w 16330"/>
                <a:gd name="T91" fmla="*/ 2147483646 h 14695"/>
                <a:gd name="T92" fmla="*/ 2147483646 w 16330"/>
                <a:gd name="T93" fmla="*/ 2147483646 h 14695"/>
                <a:gd name="T94" fmla="*/ 2147483646 w 16330"/>
                <a:gd name="T95" fmla="*/ 2147483646 h 14695"/>
                <a:gd name="T96" fmla="*/ 2147483646 w 16330"/>
                <a:gd name="T97" fmla="*/ 2147483646 h 14695"/>
                <a:gd name="T98" fmla="*/ 2147483646 w 16330"/>
                <a:gd name="T99" fmla="*/ 2147483646 h 14695"/>
                <a:gd name="T100" fmla="*/ 2147483646 w 16330"/>
                <a:gd name="T101" fmla="*/ 2147483646 h 14695"/>
                <a:gd name="T102" fmla="*/ 2147483646 w 16330"/>
                <a:gd name="T103" fmla="*/ 2147483646 h 14695"/>
                <a:gd name="T104" fmla="*/ 2147483646 w 16330"/>
                <a:gd name="T105" fmla="*/ 2147483646 h 14695"/>
                <a:gd name="T106" fmla="*/ 2147483646 w 16330"/>
                <a:gd name="T107" fmla="*/ 2147483646 h 14695"/>
                <a:gd name="T108" fmla="*/ 2147483646 w 16330"/>
                <a:gd name="T109" fmla="*/ 2147483646 h 14695"/>
                <a:gd name="T110" fmla="*/ 2147483646 w 16330"/>
                <a:gd name="T111" fmla="*/ 2147483646 h 14695"/>
                <a:gd name="T112" fmla="*/ 2147483646 w 16330"/>
                <a:gd name="T113" fmla="*/ 2147483646 h 14695"/>
                <a:gd name="T114" fmla="*/ 2147483646 w 16330"/>
                <a:gd name="T115" fmla="*/ 2147483646 h 14695"/>
                <a:gd name="T116" fmla="*/ 2147483646 w 16330"/>
                <a:gd name="T117" fmla="*/ 2147483646 h 14695"/>
                <a:gd name="T118" fmla="*/ 2147483646 w 16330"/>
                <a:gd name="T119" fmla="*/ 2147483646 h 14695"/>
                <a:gd name="T120" fmla="*/ 2147483646 w 16330"/>
                <a:gd name="T121" fmla="*/ 2147483646 h 14695"/>
                <a:gd name="T122" fmla="*/ 2147483646 w 16330"/>
                <a:gd name="T123" fmla="*/ 1846025729 h 14695"/>
                <a:gd name="T124" fmla="*/ 2147483646 w 16330"/>
                <a:gd name="T125" fmla="*/ 5864865 h 14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lnTo>
                    <a:pt x="935" y="1"/>
                  </a:ln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 name="Google Shape;218;p14">
              <a:extLst>
                <a:ext uri="{FF2B5EF4-FFF2-40B4-BE49-F238E27FC236}">
                  <a16:creationId xmlns="" xmlns:a16="http://schemas.microsoft.com/office/drawing/2014/main" id="{83006614-F989-46C1-BCF4-09F050289C2D}"/>
                </a:ext>
              </a:extLst>
            </p:cNvPr>
            <p:cNvSpPr>
              <a:spLocks/>
            </p:cNvSpPr>
            <p:nvPr/>
          </p:nvSpPr>
          <p:spPr bwMode="auto">
            <a:xfrm flipH="1">
              <a:off x="7844955" y="275991"/>
              <a:ext cx="63620" cy="54652"/>
            </a:xfrm>
            <a:custGeom>
              <a:avLst/>
              <a:gdLst>
                <a:gd name="T0" fmla="*/ 2147483646 w 1291"/>
                <a:gd name="T1" fmla="*/ 5864963 h 1109"/>
                <a:gd name="T2" fmla="*/ 106151374 w 1291"/>
                <a:gd name="T3" fmla="*/ 2147483646 h 1109"/>
                <a:gd name="T4" fmla="*/ 2147483646 w 1291"/>
                <a:gd name="T5" fmla="*/ 2147483646 h 1109"/>
                <a:gd name="T6" fmla="*/ 2147483646 w 1291"/>
                <a:gd name="T7" fmla="*/ 872948708 h 1109"/>
                <a:gd name="T8" fmla="*/ 2147483646 w 1291"/>
                <a:gd name="T9" fmla="*/ 5864963 h 1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 name="Google Shape;219;p14">
              <a:extLst>
                <a:ext uri="{FF2B5EF4-FFF2-40B4-BE49-F238E27FC236}">
                  <a16:creationId xmlns="" xmlns:a16="http://schemas.microsoft.com/office/drawing/2014/main" id="{409ACEF6-EEBC-41A8-88C4-A231EBC15A83}"/>
                </a:ext>
              </a:extLst>
            </p:cNvPr>
            <p:cNvSpPr>
              <a:spLocks/>
            </p:cNvSpPr>
            <p:nvPr/>
          </p:nvSpPr>
          <p:spPr bwMode="auto">
            <a:xfrm flipH="1">
              <a:off x="7889750" y="224394"/>
              <a:ext cx="33313" cy="28878"/>
            </a:xfrm>
            <a:custGeom>
              <a:avLst/>
              <a:gdLst>
                <a:gd name="T0" fmla="*/ 1686689377 w 676"/>
                <a:gd name="T1" fmla="*/ 5864846 h 586"/>
                <a:gd name="T2" fmla="*/ 5864764 w 676"/>
                <a:gd name="T3" fmla="*/ 1840024750 h 586"/>
                <a:gd name="T4" fmla="*/ 1739705489 w 676"/>
                <a:gd name="T5" fmla="*/ 2147483646 h 586"/>
                <a:gd name="T6" fmla="*/ 2147483646 w 676"/>
                <a:gd name="T7" fmla="*/ 2147483646 h 586"/>
                <a:gd name="T8" fmla="*/ 1686689377 w 676"/>
                <a:gd name="T9" fmla="*/ 5864846 h 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 name="Google Shape;220;p14">
              <a:extLst>
                <a:ext uri="{FF2B5EF4-FFF2-40B4-BE49-F238E27FC236}">
                  <a16:creationId xmlns="" xmlns:a16="http://schemas.microsoft.com/office/drawing/2014/main" id="{13670F51-58AF-4134-8674-BA2204515452}"/>
                </a:ext>
              </a:extLst>
            </p:cNvPr>
            <p:cNvSpPr>
              <a:spLocks/>
            </p:cNvSpPr>
            <p:nvPr/>
          </p:nvSpPr>
          <p:spPr bwMode="auto">
            <a:xfrm flipH="1">
              <a:off x="7865406" y="227942"/>
              <a:ext cx="24394" cy="20845"/>
            </a:xfrm>
            <a:custGeom>
              <a:avLst/>
              <a:gdLst>
                <a:gd name="T0" fmla="*/ 1321184067 w 495"/>
                <a:gd name="T1" fmla="*/ 5864640 h 423"/>
                <a:gd name="T2" fmla="*/ 5865057 w 495"/>
                <a:gd name="T3" fmla="*/ 1262038005 h 423"/>
                <a:gd name="T4" fmla="*/ 1380186845 w 495"/>
                <a:gd name="T5" fmla="*/ 2147483646 h 423"/>
                <a:gd name="T6" fmla="*/ 2146878240 w 495"/>
                <a:gd name="T7" fmla="*/ 347880283 h 423"/>
                <a:gd name="T8" fmla="*/ 1321184067 w 495"/>
                <a:gd name="T9" fmla="*/ 586464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 name="Google Shape;221;p14">
              <a:extLst>
                <a:ext uri="{FF2B5EF4-FFF2-40B4-BE49-F238E27FC236}">
                  <a16:creationId xmlns="" xmlns:a16="http://schemas.microsoft.com/office/drawing/2014/main" id="{0FF423B3-0CAC-497A-88BA-A5B39A7C2584}"/>
                </a:ext>
              </a:extLst>
            </p:cNvPr>
            <p:cNvSpPr>
              <a:spLocks/>
            </p:cNvSpPr>
            <p:nvPr/>
          </p:nvSpPr>
          <p:spPr bwMode="auto">
            <a:xfrm flipH="1">
              <a:off x="7883689" y="137365"/>
              <a:ext cx="45732" cy="38488"/>
            </a:xfrm>
            <a:custGeom>
              <a:avLst/>
              <a:gdLst>
                <a:gd name="T0" fmla="*/ 2147483646 w 928"/>
                <a:gd name="T1" fmla="*/ 0 h 781"/>
                <a:gd name="T2" fmla="*/ 2147483646 w 928"/>
                <a:gd name="T3" fmla="*/ 11848932 h 781"/>
                <a:gd name="T4" fmla="*/ 153308596 w 928"/>
                <a:gd name="T5" fmla="*/ 2147483646 h 781"/>
                <a:gd name="T6" fmla="*/ 2147483646 w 928"/>
                <a:gd name="T7" fmla="*/ 2147483646 h 781"/>
                <a:gd name="T8" fmla="*/ 2147483646 w 928"/>
                <a:gd name="T9" fmla="*/ 2147483646 h 781"/>
                <a:gd name="T10" fmla="*/ 2147483646 w 928"/>
                <a:gd name="T11" fmla="*/ 0 h 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 name="Google Shape;222;p14">
              <a:extLst>
                <a:ext uri="{FF2B5EF4-FFF2-40B4-BE49-F238E27FC236}">
                  <a16:creationId xmlns="" xmlns:a16="http://schemas.microsoft.com/office/drawing/2014/main" id="{EF58EF97-10C7-4FAD-891D-0D54184A9A6A}"/>
                </a:ext>
              </a:extLst>
            </p:cNvPr>
            <p:cNvSpPr>
              <a:spLocks/>
            </p:cNvSpPr>
            <p:nvPr/>
          </p:nvSpPr>
          <p:spPr bwMode="auto">
            <a:xfrm flipH="1">
              <a:off x="7853923" y="179943"/>
              <a:ext cx="15375" cy="16361"/>
            </a:xfrm>
            <a:custGeom>
              <a:avLst/>
              <a:gdLst>
                <a:gd name="T0" fmla="*/ 920015706 w 312"/>
                <a:gd name="T1" fmla="*/ 5864876 h 332"/>
                <a:gd name="T2" fmla="*/ 0 w 312"/>
                <a:gd name="T3" fmla="*/ 1037968402 h 332"/>
                <a:gd name="T4" fmla="*/ 920015706 w 312"/>
                <a:gd name="T5" fmla="*/ 1958055947 h 332"/>
                <a:gd name="T6" fmla="*/ 1839909939 w 312"/>
                <a:gd name="T7" fmla="*/ 1037968402 h 332"/>
                <a:gd name="T8" fmla="*/ 920015706 w 312"/>
                <a:gd name="T9" fmla="*/ 5864876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4" name="Google Shape;223;p14">
            <a:extLst>
              <a:ext uri="{FF2B5EF4-FFF2-40B4-BE49-F238E27FC236}">
                <a16:creationId xmlns="" xmlns:a16="http://schemas.microsoft.com/office/drawing/2014/main" id="{972942E8-3A6F-4783-AD06-21A4D05F83C0}"/>
              </a:ext>
            </a:extLst>
          </p:cNvPr>
          <p:cNvGrpSpPr>
            <a:grpSpLocks/>
          </p:cNvGrpSpPr>
          <p:nvPr/>
        </p:nvGrpSpPr>
        <p:grpSpPr bwMode="auto">
          <a:xfrm>
            <a:off x="10560051" y="1606551"/>
            <a:ext cx="895349" cy="584200"/>
            <a:chOff x="7555450" y="377766"/>
            <a:chExt cx="670499" cy="438524"/>
          </a:xfrm>
        </p:grpSpPr>
        <p:sp>
          <p:nvSpPr>
            <p:cNvPr id="15" name="Google Shape;224;p14">
              <a:extLst>
                <a:ext uri="{FF2B5EF4-FFF2-40B4-BE49-F238E27FC236}">
                  <a16:creationId xmlns="" xmlns:a16="http://schemas.microsoft.com/office/drawing/2014/main" id="{830144E0-E012-41F6-9670-68287558A071}"/>
                </a:ext>
              </a:extLst>
            </p:cNvPr>
            <p:cNvSpPr>
              <a:spLocks/>
            </p:cNvSpPr>
            <p:nvPr/>
          </p:nvSpPr>
          <p:spPr bwMode="auto">
            <a:xfrm>
              <a:off x="7555450" y="562549"/>
              <a:ext cx="279163" cy="253742"/>
            </a:xfrm>
            <a:custGeom>
              <a:avLst/>
              <a:gdLst>
                <a:gd name="T0" fmla="*/ 2147483646 w 4206"/>
                <a:gd name="T1" fmla="*/ 19299658 h 3823"/>
                <a:gd name="T2" fmla="*/ 2147483646 w 4206"/>
                <a:gd name="T3" fmla="*/ 388001784 h 3823"/>
                <a:gd name="T4" fmla="*/ 2147483646 w 4206"/>
                <a:gd name="T5" fmla="*/ 2147483646 h 3823"/>
                <a:gd name="T6" fmla="*/ 2147483646 w 4206"/>
                <a:gd name="T7" fmla="*/ 2147483646 h 3823"/>
                <a:gd name="T8" fmla="*/ 2147483646 w 4206"/>
                <a:gd name="T9" fmla="*/ 2147483646 h 3823"/>
                <a:gd name="T10" fmla="*/ 2147483646 w 4206"/>
                <a:gd name="T11" fmla="*/ 2147483646 h 3823"/>
                <a:gd name="T12" fmla="*/ 2147483646 w 4206"/>
                <a:gd name="T13" fmla="*/ 2147483646 h 3823"/>
                <a:gd name="T14" fmla="*/ 2147483646 w 4206"/>
                <a:gd name="T15" fmla="*/ 2147483646 h 3823"/>
                <a:gd name="T16" fmla="*/ 1494415757 w 4206"/>
                <a:gd name="T17" fmla="*/ 2147483646 h 3823"/>
                <a:gd name="T18" fmla="*/ 0 w 4206"/>
                <a:gd name="T19" fmla="*/ 2147483646 h 3823"/>
                <a:gd name="T20" fmla="*/ 2147483646 w 4206"/>
                <a:gd name="T21" fmla="*/ 2147483646 h 3823"/>
                <a:gd name="T22" fmla="*/ 2147483646 w 4206"/>
                <a:gd name="T23" fmla="*/ 2147483646 h 3823"/>
                <a:gd name="T24" fmla="*/ 2147483646 w 4206"/>
                <a:gd name="T25" fmla="*/ 2147483646 h 3823"/>
                <a:gd name="T26" fmla="*/ 2147483646 w 4206"/>
                <a:gd name="T27" fmla="*/ 2147483646 h 3823"/>
                <a:gd name="T28" fmla="*/ 2147483646 w 4206"/>
                <a:gd name="T29" fmla="*/ 2147483646 h 3823"/>
                <a:gd name="T30" fmla="*/ 2147483646 w 4206"/>
                <a:gd name="T31" fmla="*/ 2147483646 h 3823"/>
                <a:gd name="T32" fmla="*/ 2147483646 w 4206"/>
                <a:gd name="T33" fmla="*/ 2147483646 h 3823"/>
                <a:gd name="T34" fmla="*/ 2147483646 w 4206"/>
                <a:gd name="T35" fmla="*/ 2147483646 h 3823"/>
                <a:gd name="T36" fmla="*/ 2147483646 w 4206"/>
                <a:gd name="T37" fmla="*/ 2147483646 h 3823"/>
                <a:gd name="T38" fmla="*/ 2147483646 w 4206"/>
                <a:gd name="T39" fmla="*/ 2147483646 h 3823"/>
                <a:gd name="T40" fmla="*/ 2147483646 w 4206"/>
                <a:gd name="T41" fmla="*/ 2147483646 h 3823"/>
                <a:gd name="T42" fmla="*/ 2147483646 w 4206"/>
                <a:gd name="T43" fmla="*/ 2147483646 h 3823"/>
                <a:gd name="T44" fmla="*/ 2147483646 w 4206"/>
                <a:gd name="T45" fmla="*/ 2147483646 h 3823"/>
                <a:gd name="T46" fmla="*/ 2147483646 w 4206"/>
                <a:gd name="T47" fmla="*/ 2147483646 h 3823"/>
                <a:gd name="T48" fmla="*/ 2147483646 w 4206"/>
                <a:gd name="T49" fmla="*/ 2147483646 h 3823"/>
                <a:gd name="T50" fmla="*/ 2147483646 w 4206"/>
                <a:gd name="T51" fmla="*/ 388001784 h 3823"/>
                <a:gd name="T52" fmla="*/ 2147483646 w 4206"/>
                <a:gd name="T53" fmla="*/ 19299658 h 3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 name="Google Shape;225;p14">
              <a:extLst>
                <a:ext uri="{FF2B5EF4-FFF2-40B4-BE49-F238E27FC236}">
                  <a16:creationId xmlns="" xmlns:a16="http://schemas.microsoft.com/office/drawing/2014/main" id="{9E7E2A8D-5987-43FA-A20C-9C755690DB54}"/>
                </a:ext>
              </a:extLst>
            </p:cNvPr>
            <p:cNvSpPr>
              <a:spLocks/>
            </p:cNvSpPr>
            <p:nvPr/>
          </p:nvSpPr>
          <p:spPr bwMode="auto">
            <a:xfrm>
              <a:off x="8005393" y="377766"/>
              <a:ext cx="142767" cy="126240"/>
            </a:xfrm>
            <a:custGeom>
              <a:avLst/>
              <a:gdLst>
                <a:gd name="T0" fmla="*/ 2147483646 w 2151"/>
                <a:gd name="T1" fmla="*/ 0 h 1902"/>
                <a:gd name="T2" fmla="*/ 2147483646 w 2151"/>
                <a:gd name="T3" fmla="*/ 2147483646 h 1902"/>
                <a:gd name="T4" fmla="*/ 2147483646 w 2151"/>
                <a:gd name="T5" fmla="*/ 2147483646 h 1902"/>
                <a:gd name="T6" fmla="*/ 2147483646 w 2151"/>
                <a:gd name="T7" fmla="*/ 2147483646 h 1902"/>
                <a:gd name="T8" fmla="*/ 2147483646 w 2151"/>
                <a:gd name="T9" fmla="*/ 2147483646 h 1902"/>
                <a:gd name="T10" fmla="*/ 368705435 w 2151"/>
                <a:gd name="T11" fmla="*/ 2147483646 h 1902"/>
                <a:gd name="T12" fmla="*/ 2147483646 w 2151"/>
                <a:gd name="T13" fmla="*/ 2147483646 h 1902"/>
                <a:gd name="T14" fmla="*/ 2147483646 w 2151"/>
                <a:gd name="T15" fmla="*/ 2147483646 h 1902"/>
                <a:gd name="T16" fmla="*/ 2147483646 w 2151"/>
                <a:gd name="T17" fmla="*/ 2147483646 h 1902"/>
                <a:gd name="T18" fmla="*/ 2147483646 w 2151"/>
                <a:gd name="T19" fmla="*/ 2147483646 h 1902"/>
                <a:gd name="T20" fmla="*/ 2147483646 w 2151"/>
                <a:gd name="T21" fmla="*/ 2147483646 h 1902"/>
                <a:gd name="T22" fmla="*/ 2147483646 w 2151"/>
                <a:gd name="T23" fmla="*/ 2147483646 h 1902"/>
                <a:gd name="T24" fmla="*/ 2147483646 w 2151"/>
                <a:gd name="T25" fmla="*/ 2147483646 h 1902"/>
                <a:gd name="T26" fmla="*/ 2147483646 w 2151"/>
                <a:gd name="T27" fmla="*/ 2147483646 h 1902"/>
                <a:gd name="T28" fmla="*/ 2147483646 w 2151"/>
                <a:gd name="T29" fmla="*/ 2147483646 h 1902"/>
                <a:gd name="T30" fmla="*/ 2147483646 w 2151"/>
                <a:gd name="T31" fmla="*/ 2147483646 h 1902"/>
                <a:gd name="T32" fmla="*/ 2147483646 w 2151"/>
                <a:gd name="T33" fmla="*/ 1125692965 h 1902"/>
                <a:gd name="T34" fmla="*/ 2147483646 w 2151"/>
                <a:gd name="T35" fmla="*/ 0 h 1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 name="Google Shape;226;p14">
              <a:extLst>
                <a:ext uri="{FF2B5EF4-FFF2-40B4-BE49-F238E27FC236}">
                  <a16:creationId xmlns="" xmlns:a16="http://schemas.microsoft.com/office/drawing/2014/main" id="{35C68750-D006-4F63-81A0-3637ECE2BA54}"/>
                </a:ext>
              </a:extLst>
            </p:cNvPr>
            <p:cNvSpPr>
              <a:spLocks/>
            </p:cNvSpPr>
            <p:nvPr/>
          </p:nvSpPr>
          <p:spPr bwMode="auto">
            <a:xfrm>
              <a:off x="8139200" y="543433"/>
              <a:ext cx="86749" cy="71483"/>
            </a:xfrm>
            <a:custGeom>
              <a:avLst/>
              <a:gdLst>
                <a:gd name="T0" fmla="*/ 2147483646 w 1307"/>
                <a:gd name="T1" fmla="*/ 19299547 h 1077"/>
                <a:gd name="T2" fmla="*/ 2147483646 w 1307"/>
                <a:gd name="T3" fmla="*/ 1125696032 h 1077"/>
                <a:gd name="T4" fmla="*/ 2147483646 w 1307"/>
                <a:gd name="T5" fmla="*/ 2147483646 h 1077"/>
                <a:gd name="T6" fmla="*/ 2147483646 w 1307"/>
                <a:gd name="T7" fmla="*/ 2147483646 h 1077"/>
                <a:gd name="T8" fmla="*/ 2147483646 w 1307"/>
                <a:gd name="T9" fmla="*/ 2147483646 h 1077"/>
                <a:gd name="T10" fmla="*/ 2147483646 w 1307"/>
                <a:gd name="T11" fmla="*/ 2147483646 h 1077"/>
                <a:gd name="T12" fmla="*/ 2147483646 w 1307"/>
                <a:gd name="T13" fmla="*/ 2147483646 h 1077"/>
                <a:gd name="T14" fmla="*/ 2147483646 w 1307"/>
                <a:gd name="T15" fmla="*/ 2147483646 h 1077"/>
                <a:gd name="T16" fmla="*/ 2147483646 w 1307"/>
                <a:gd name="T17" fmla="*/ 2147483646 h 1077"/>
                <a:gd name="T18" fmla="*/ 2147483646 w 1307"/>
                <a:gd name="T19" fmla="*/ 2147483646 h 1077"/>
                <a:gd name="T20" fmla="*/ 2147483646 w 1307"/>
                <a:gd name="T21" fmla="*/ 2147483646 h 1077"/>
                <a:gd name="T22" fmla="*/ 2147483646 w 1307"/>
                <a:gd name="T23" fmla="*/ 1125696032 h 1077"/>
                <a:gd name="T24" fmla="*/ 2147483646 w 1307"/>
                <a:gd name="T25" fmla="*/ 19299547 h 10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8" name="Google Shape;227;p14">
            <a:extLst>
              <a:ext uri="{FF2B5EF4-FFF2-40B4-BE49-F238E27FC236}">
                <a16:creationId xmlns="" xmlns:a16="http://schemas.microsoft.com/office/drawing/2014/main" id="{A0AC2520-94F1-43BE-9E67-9395E46F2034}"/>
              </a:ext>
            </a:extLst>
          </p:cNvPr>
          <p:cNvGrpSpPr>
            <a:grpSpLocks/>
          </p:cNvGrpSpPr>
          <p:nvPr/>
        </p:nvGrpSpPr>
        <p:grpSpPr bwMode="auto">
          <a:xfrm>
            <a:off x="1149352" y="3175000"/>
            <a:ext cx="654049" cy="812800"/>
            <a:chOff x="7376250" y="1989890"/>
            <a:chExt cx="490228" cy="608811"/>
          </a:xfrm>
        </p:grpSpPr>
        <p:sp>
          <p:nvSpPr>
            <p:cNvPr id="19" name="Google Shape;228;p14">
              <a:extLst>
                <a:ext uri="{FF2B5EF4-FFF2-40B4-BE49-F238E27FC236}">
                  <a16:creationId xmlns="" xmlns:a16="http://schemas.microsoft.com/office/drawing/2014/main" id="{AFDBB5A8-BD32-4A3A-96EA-A6D4FF430B31}"/>
                </a:ext>
              </a:extLst>
            </p:cNvPr>
            <p:cNvSpPr>
              <a:spLocks/>
            </p:cNvSpPr>
            <p:nvPr/>
          </p:nvSpPr>
          <p:spPr bwMode="auto">
            <a:xfrm>
              <a:off x="7376250" y="2459787"/>
              <a:ext cx="183714" cy="138915"/>
            </a:xfrm>
            <a:custGeom>
              <a:avLst/>
              <a:gdLst>
                <a:gd name="T0" fmla="*/ 2147483646 w 2440"/>
                <a:gd name="T1" fmla="*/ 32012792 h 1845"/>
                <a:gd name="T2" fmla="*/ 2147483646 w 2440"/>
                <a:gd name="T3" fmla="*/ 642812259 h 1845"/>
                <a:gd name="T4" fmla="*/ 2147483646 w 2440"/>
                <a:gd name="T5" fmla="*/ 2147483646 h 1845"/>
                <a:gd name="T6" fmla="*/ 2147483646 w 2440"/>
                <a:gd name="T7" fmla="*/ 2147483646 h 1845"/>
                <a:gd name="T8" fmla="*/ 2147483646 w 2440"/>
                <a:gd name="T9" fmla="*/ 2147483646 h 1845"/>
                <a:gd name="T10" fmla="*/ 2147483646 w 2440"/>
                <a:gd name="T11" fmla="*/ 2147483646 h 1845"/>
                <a:gd name="T12" fmla="*/ 2147483646 w 2440"/>
                <a:gd name="T13" fmla="*/ 2147483646 h 1845"/>
                <a:gd name="T14" fmla="*/ 2147483646 w 2440"/>
                <a:gd name="T15" fmla="*/ 2147483646 h 1845"/>
                <a:gd name="T16" fmla="*/ 2147483646 w 2440"/>
                <a:gd name="T17" fmla="*/ 2147483646 h 1845"/>
                <a:gd name="T18" fmla="*/ 2147483646 w 2440"/>
                <a:gd name="T19" fmla="*/ 2147483646 h 1845"/>
                <a:gd name="T20" fmla="*/ 2147483646 w 2440"/>
                <a:gd name="T21" fmla="*/ 2147483646 h 1845"/>
                <a:gd name="T22" fmla="*/ 2147483646 w 2440"/>
                <a:gd name="T23" fmla="*/ 2147483646 h 1845"/>
                <a:gd name="T24" fmla="*/ 2147483646 w 2440"/>
                <a:gd name="T25" fmla="*/ 2147483646 h 1845"/>
                <a:gd name="T26" fmla="*/ 2147483646 w 2440"/>
                <a:gd name="T27" fmla="*/ 1253180826 h 1845"/>
                <a:gd name="T28" fmla="*/ 2147483646 w 2440"/>
                <a:gd name="T29" fmla="*/ 32012792 h 1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 name="Google Shape;229;p14">
              <a:extLst>
                <a:ext uri="{FF2B5EF4-FFF2-40B4-BE49-F238E27FC236}">
                  <a16:creationId xmlns="" xmlns:a16="http://schemas.microsoft.com/office/drawing/2014/main" id="{486DB3FE-8749-44B7-A48B-7108F07ADE6B}"/>
                </a:ext>
              </a:extLst>
            </p:cNvPr>
            <p:cNvSpPr>
              <a:spLocks/>
            </p:cNvSpPr>
            <p:nvPr/>
          </p:nvSpPr>
          <p:spPr bwMode="auto">
            <a:xfrm>
              <a:off x="7526683" y="1989890"/>
              <a:ext cx="339795" cy="261792"/>
            </a:xfrm>
            <a:custGeom>
              <a:avLst/>
              <a:gdLst>
                <a:gd name="T0" fmla="*/ 2147483646 w 4513"/>
                <a:gd name="T1" fmla="*/ 32012637 h 3477"/>
                <a:gd name="T2" fmla="*/ 2147483646 w 4513"/>
                <a:gd name="T3" fmla="*/ 2147483646 h 3477"/>
                <a:gd name="T4" fmla="*/ 2147483646 w 4513"/>
                <a:gd name="T5" fmla="*/ 2147483646 h 3477"/>
                <a:gd name="T6" fmla="*/ 2147483646 w 4513"/>
                <a:gd name="T7" fmla="*/ 2147483646 h 3477"/>
                <a:gd name="T8" fmla="*/ 2147483646 w 4513"/>
                <a:gd name="T9" fmla="*/ 2147483646 h 3477"/>
                <a:gd name="T10" fmla="*/ 2147483646 w 4513"/>
                <a:gd name="T11" fmla="*/ 2147483646 h 3477"/>
                <a:gd name="T12" fmla="*/ 2147483646 w 4513"/>
                <a:gd name="T13" fmla="*/ 2147483646 h 3477"/>
                <a:gd name="T14" fmla="*/ 1253174350 w 4513"/>
                <a:gd name="T15" fmla="*/ 2147483646 h 3477"/>
                <a:gd name="T16" fmla="*/ 2147483646 w 4513"/>
                <a:gd name="T17" fmla="*/ 2147483646 h 3477"/>
                <a:gd name="T18" fmla="*/ 2147483646 w 4513"/>
                <a:gd name="T19" fmla="*/ 2147483646 h 3477"/>
                <a:gd name="T20" fmla="*/ 2147483646 w 4513"/>
                <a:gd name="T21" fmla="*/ 2147483646 h 3477"/>
                <a:gd name="T22" fmla="*/ 2147483646 w 4513"/>
                <a:gd name="T23" fmla="*/ 2147483646 h 3477"/>
                <a:gd name="T24" fmla="*/ 2147483646 w 4513"/>
                <a:gd name="T25" fmla="*/ 2147483646 h 3477"/>
                <a:gd name="T26" fmla="*/ 2147483646 w 4513"/>
                <a:gd name="T27" fmla="*/ 2147483646 h 3477"/>
                <a:gd name="T28" fmla="*/ 2147483646 w 4513"/>
                <a:gd name="T29" fmla="*/ 2147483646 h 3477"/>
                <a:gd name="T30" fmla="*/ 2147483646 w 4513"/>
                <a:gd name="T31" fmla="*/ 2147483646 h 3477"/>
                <a:gd name="T32" fmla="*/ 2147483646 w 4513"/>
                <a:gd name="T33" fmla="*/ 2147483646 h 3477"/>
                <a:gd name="T34" fmla="*/ 2147483646 w 4513"/>
                <a:gd name="T35" fmla="*/ 2147483646 h 3477"/>
                <a:gd name="T36" fmla="*/ 2147483646 w 4513"/>
                <a:gd name="T37" fmla="*/ 2147483646 h 3477"/>
                <a:gd name="T38" fmla="*/ 2147483646 w 4513"/>
                <a:gd name="T39" fmla="*/ 2147483646 h 3477"/>
                <a:gd name="T40" fmla="*/ 2147483646 w 4513"/>
                <a:gd name="T41" fmla="*/ 2147483646 h 3477"/>
                <a:gd name="T42" fmla="*/ 2147483646 w 4513"/>
                <a:gd name="T43" fmla="*/ 32012637 h 3477"/>
                <a:gd name="T44" fmla="*/ 2147483646 w 4513"/>
                <a:gd name="T45" fmla="*/ 32012637 h 3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lnTo>
                    <a:pt x="3265" y="1"/>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 name="Google Shape;230;p14">
              <a:extLst>
                <a:ext uri="{FF2B5EF4-FFF2-40B4-BE49-F238E27FC236}">
                  <a16:creationId xmlns="" xmlns:a16="http://schemas.microsoft.com/office/drawing/2014/main" id="{69DEFEA3-7493-4A57-ACD4-219607E3F68C}"/>
                </a:ext>
              </a:extLst>
            </p:cNvPr>
            <p:cNvSpPr>
              <a:spLocks/>
            </p:cNvSpPr>
            <p:nvPr/>
          </p:nvSpPr>
          <p:spPr bwMode="auto">
            <a:xfrm>
              <a:off x="7694358" y="2297909"/>
              <a:ext cx="124459" cy="99838"/>
            </a:xfrm>
            <a:custGeom>
              <a:avLst/>
              <a:gdLst>
                <a:gd name="T0" fmla="*/ 2147483646 w 1653"/>
                <a:gd name="T1" fmla="*/ 0 h 1326"/>
                <a:gd name="T2" fmla="*/ 2147483646 w 1653"/>
                <a:gd name="T3" fmla="*/ 1863976665 h 1326"/>
                <a:gd name="T4" fmla="*/ 2147483646 w 1653"/>
                <a:gd name="T5" fmla="*/ 2147483646 h 1326"/>
                <a:gd name="T6" fmla="*/ 2147483646 w 1653"/>
                <a:gd name="T7" fmla="*/ 2147483646 h 1326"/>
                <a:gd name="T8" fmla="*/ 642814246 w 1653"/>
                <a:gd name="T9" fmla="*/ 2147483646 h 1326"/>
                <a:gd name="T10" fmla="*/ 32012843 w 1653"/>
                <a:gd name="T11" fmla="*/ 2147483646 h 1326"/>
                <a:gd name="T12" fmla="*/ 1863991799 w 1653"/>
                <a:gd name="T13" fmla="*/ 2147483646 h 1326"/>
                <a:gd name="T14" fmla="*/ 2147483646 w 1653"/>
                <a:gd name="T15" fmla="*/ 2147483646 h 1326"/>
                <a:gd name="T16" fmla="*/ 2147483646 w 1653"/>
                <a:gd name="T17" fmla="*/ 2147483646 h 1326"/>
                <a:gd name="T18" fmla="*/ 2147483646 w 1653"/>
                <a:gd name="T19" fmla="*/ 2147483646 h 1326"/>
                <a:gd name="T20" fmla="*/ 2147483646 w 1653"/>
                <a:gd name="T21" fmla="*/ 2147483646 h 1326"/>
                <a:gd name="T22" fmla="*/ 2147483646 w 1653"/>
                <a:gd name="T23" fmla="*/ 2147483646 h 1326"/>
                <a:gd name="T24" fmla="*/ 2147483646 w 1653"/>
                <a:gd name="T25" fmla="*/ 2147483646 h 1326"/>
                <a:gd name="T26" fmla="*/ 2147483646 w 1653"/>
                <a:gd name="T27" fmla="*/ 2147483646 h 1326"/>
                <a:gd name="T28" fmla="*/ 2147483646 w 1653"/>
                <a:gd name="T29" fmla="*/ 2147483646 h 1326"/>
                <a:gd name="T30" fmla="*/ 2147483646 w 1653"/>
                <a:gd name="T31" fmla="*/ 2147483646 h 1326"/>
                <a:gd name="T32" fmla="*/ 2147483646 w 1653"/>
                <a:gd name="T33" fmla="*/ 2147483646 h 1326"/>
                <a:gd name="T34" fmla="*/ 2147483646 w 1653"/>
                <a:gd name="T35" fmla="*/ 1253178397 h 1326"/>
                <a:gd name="T36" fmla="*/ 2147483646 w 1653"/>
                <a:gd name="T37" fmla="*/ 0 h 1326"/>
                <a:gd name="T38" fmla="*/ 2147483646 w 1653"/>
                <a:gd name="T39" fmla="*/ 0 h 1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lnTo>
                    <a:pt x="1115" y="0"/>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lIns="91425" tIns="91425" rIns="91425" bIns="91425">
            <a:noAutofit/>
          </a:bodyPr>
          <a:lstStyle>
            <a:lvl1pPr lvl="0" algn="ctr" rtl="0">
              <a:spcBef>
                <a:spcPts val="0"/>
              </a:spcBef>
              <a:spcAft>
                <a:spcPts val="0"/>
              </a:spcAft>
              <a:buSzPts val="100"/>
              <a:buNone/>
              <a:defRPr sz="11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lIns="91425" tIns="91425" rIns="91425" bIns="91425">
            <a:noAutofit/>
          </a:bodyPr>
          <a:lstStyle>
            <a:lvl1pPr lvl="0" algn="ctr" rtl="0">
              <a:lnSpc>
                <a:spcPct val="100000"/>
              </a:lnSpc>
              <a:spcBef>
                <a:spcPts val="1333"/>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27055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BE417E-445D-4B4C-AAA1-515B79B79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50013C60-C828-4A63-A104-01250FC916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9B8097A1-C844-45E0-95F5-BBEC9615AE66}"/>
              </a:ext>
            </a:extLst>
          </p:cNvPr>
          <p:cNvSpPr>
            <a:spLocks noGrp="1"/>
          </p:cNvSpPr>
          <p:nvPr>
            <p:ph type="dt" sz="half" idx="10"/>
          </p:nvPr>
        </p:nvSpPr>
        <p:spPr/>
        <p:txBody>
          <a:bodyPr/>
          <a:lstStyle/>
          <a:p>
            <a:fld id="{BE30C811-B83F-46DC-A20F-647922A865CE}" type="datetimeFigureOut">
              <a:rPr lang="vi-VN" smtClean="0"/>
              <a:t>21/02/2022</a:t>
            </a:fld>
            <a:endParaRPr lang="vi-VN"/>
          </a:p>
        </p:txBody>
      </p:sp>
      <p:sp>
        <p:nvSpPr>
          <p:cNvPr id="5" name="Footer Placeholder 4">
            <a:extLst>
              <a:ext uri="{FF2B5EF4-FFF2-40B4-BE49-F238E27FC236}">
                <a16:creationId xmlns="" xmlns:a16="http://schemas.microsoft.com/office/drawing/2014/main" id="{0FA9E1DE-BD74-482C-A106-C14A9C07A7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8DE6BD3-FAE5-4702-A9C7-42F9E42BC851}"/>
              </a:ext>
            </a:extLst>
          </p:cNvPr>
          <p:cNvSpPr>
            <a:spLocks noGrp="1"/>
          </p:cNvSpPr>
          <p:nvPr>
            <p:ph type="sldNum" sz="quarter" idx="12"/>
          </p:nvPr>
        </p:nvSpPr>
        <p:spPr/>
        <p:txBody>
          <a:bodyPr/>
          <a:lstStyle/>
          <a:p>
            <a:fld id="{C9C0E166-57EB-404A-A063-791587343DF4}" type="slidenum">
              <a:rPr lang="vi-VN" smtClean="0"/>
              <a:t>‹#›</a:t>
            </a:fld>
            <a:endParaRPr lang="vi-VN"/>
          </a:p>
        </p:txBody>
      </p:sp>
    </p:spTree>
    <p:extLst>
      <p:ext uri="{BB962C8B-B14F-4D97-AF65-F5344CB8AC3E}">
        <p14:creationId xmlns:p14="http://schemas.microsoft.com/office/powerpoint/2010/main" val="145318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2/21/2022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2022/2/21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3.xml"/><Relationship Id="rId4" Type="http://schemas.openxmlformats.org/officeDocument/2006/relationships/image" Target="../media/image45.jp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2B51140-FA46-4747-8763-557F7AA2F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6" y="-1"/>
            <a:ext cx="12192000" cy="6858000"/>
          </a:xfrm>
          <a:prstGeom prst="rect">
            <a:avLst/>
          </a:prstGeom>
        </p:spPr>
      </p:pic>
      <p:sp>
        <p:nvSpPr>
          <p:cNvPr id="6" name="TextBox 5">
            <a:extLst>
              <a:ext uri="{FF2B5EF4-FFF2-40B4-BE49-F238E27FC236}">
                <a16:creationId xmlns="" xmlns:a16="http://schemas.microsoft.com/office/drawing/2014/main" id="{7528F1AA-BA00-4BE4-834D-21715ECFCD68}"/>
              </a:ext>
            </a:extLst>
          </p:cNvPr>
          <p:cNvSpPr txBox="1">
            <a:spLocks noChangeArrowheads="1"/>
          </p:cNvSpPr>
          <p:nvPr/>
        </p:nvSpPr>
        <p:spPr bwMode="auto">
          <a:xfrm>
            <a:off x="1153392" y="1034992"/>
            <a:ext cx="105906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vi-VN" sz="5400" b="1" dirty="0" err="1" smtClean="0">
                <a:solidFill>
                  <a:srgbClr val="FF0000"/>
                </a:solidFill>
                <a:cs typeface="Times New Roman" panose="02020603050405020304" pitchFamily="18" charset="0"/>
              </a:rPr>
              <a:t>CHÀO</a:t>
            </a:r>
            <a:r>
              <a:rPr lang="en-US" altLang="vi-VN" sz="5400" b="1" dirty="0" smtClean="0">
                <a:solidFill>
                  <a:srgbClr val="FF0000"/>
                </a:solidFill>
                <a:cs typeface="Times New Roman" panose="02020603050405020304" pitchFamily="18" charset="0"/>
              </a:rPr>
              <a:t> </a:t>
            </a:r>
            <a:r>
              <a:rPr lang="en-US" altLang="vi-VN" sz="5400" b="1" dirty="0" err="1" smtClean="0">
                <a:solidFill>
                  <a:srgbClr val="FF0000"/>
                </a:solidFill>
                <a:cs typeface="Times New Roman" panose="02020603050405020304" pitchFamily="18" charset="0"/>
              </a:rPr>
              <a:t>MỪNG</a:t>
            </a:r>
            <a:r>
              <a:rPr lang="en-US" altLang="vi-VN" sz="5400" b="1" dirty="0" smtClean="0">
                <a:solidFill>
                  <a:srgbClr val="FF0000"/>
                </a:solidFill>
                <a:cs typeface="Times New Roman" panose="02020603050405020304" pitchFamily="18" charset="0"/>
              </a:rPr>
              <a:t> </a:t>
            </a:r>
            <a:r>
              <a:rPr lang="en-US" altLang="vi-VN" sz="5400" b="1" dirty="0" err="1" smtClean="0">
                <a:solidFill>
                  <a:srgbClr val="FF0000"/>
                </a:solidFill>
                <a:cs typeface="Times New Roman" panose="02020603050405020304" pitchFamily="18" charset="0"/>
              </a:rPr>
              <a:t>CÁC</a:t>
            </a:r>
            <a:r>
              <a:rPr lang="en-US" altLang="vi-VN" sz="5400" b="1" dirty="0" smtClean="0">
                <a:solidFill>
                  <a:srgbClr val="FF0000"/>
                </a:solidFill>
                <a:cs typeface="Times New Roman" panose="02020603050405020304" pitchFamily="18" charset="0"/>
              </a:rPr>
              <a:t> </a:t>
            </a:r>
            <a:r>
              <a:rPr lang="en-US" altLang="vi-VN" sz="5400" b="1" dirty="0" err="1" smtClean="0">
                <a:solidFill>
                  <a:srgbClr val="FF0000"/>
                </a:solidFill>
                <a:cs typeface="Times New Roman" panose="02020603050405020304" pitchFamily="18" charset="0"/>
              </a:rPr>
              <a:t>EM</a:t>
            </a:r>
            <a:r>
              <a:rPr lang="en-US" altLang="vi-VN" sz="5400" b="1" dirty="0" smtClean="0">
                <a:solidFill>
                  <a:srgbClr val="FF0000"/>
                </a:solidFill>
                <a:cs typeface="Times New Roman" panose="02020603050405020304" pitchFamily="18" charset="0"/>
              </a:rPr>
              <a:t> </a:t>
            </a:r>
            <a:r>
              <a:rPr lang="en-US" altLang="vi-VN" sz="5400" b="1" dirty="0" err="1" smtClean="0">
                <a:solidFill>
                  <a:srgbClr val="FF0000"/>
                </a:solidFill>
                <a:cs typeface="Times New Roman" panose="02020603050405020304" pitchFamily="18" charset="0"/>
              </a:rPr>
              <a:t>ĐẾN</a:t>
            </a:r>
            <a:r>
              <a:rPr lang="en-US" altLang="vi-VN" sz="5400" b="1" dirty="0" smtClean="0">
                <a:solidFill>
                  <a:srgbClr val="FF0000"/>
                </a:solidFill>
                <a:cs typeface="Times New Roman" panose="02020603050405020304" pitchFamily="18" charset="0"/>
              </a:rPr>
              <a:t> </a:t>
            </a:r>
            <a:r>
              <a:rPr lang="en-US" altLang="vi-VN" sz="5400" b="1" dirty="0" err="1" smtClean="0">
                <a:solidFill>
                  <a:srgbClr val="FF0000"/>
                </a:solidFill>
                <a:cs typeface="Times New Roman" panose="02020603050405020304" pitchFamily="18" charset="0"/>
              </a:rPr>
              <a:t>VỚI</a:t>
            </a:r>
            <a:r>
              <a:rPr lang="en-US" altLang="vi-VN" sz="5400" b="1" dirty="0" smtClean="0">
                <a:solidFill>
                  <a:srgbClr val="FF0000"/>
                </a:solidFill>
                <a:cs typeface="Times New Roman" panose="02020603050405020304" pitchFamily="18" charset="0"/>
              </a:rPr>
              <a:t> </a:t>
            </a:r>
            <a:r>
              <a:rPr lang="en-US" altLang="vi-VN" sz="5400" b="1" dirty="0" err="1" smtClean="0">
                <a:solidFill>
                  <a:srgbClr val="FF0000"/>
                </a:solidFill>
                <a:cs typeface="Times New Roman" panose="02020603050405020304" pitchFamily="18" charset="0"/>
              </a:rPr>
              <a:t>TIẾT</a:t>
            </a:r>
            <a:r>
              <a:rPr lang="en-US" altLang="vi-VN" sz="5400" b="1" dirty="0" smtClean="0">
                <a:solidFill>
                  <a:srgbClr val="FF0000"/>
                </a:solidFill>
                <a:cs typeface="Times New Roman" panose="02020603050405020304" pitchFamily="18" charset="0"/>
              </a:rPr>
              <a:t> </a:t>
            </a:r>
            <a:r>
              <a:rPr lang="en-US" altLang="vi-VN" sz="5400" b="1" dirty="0" err="1" smtClean="0">
                <a:solidFill>
                  <a:srgbClr val="FF0000"/>
                </a:solidFill>
                <a:cs typeface="Times New Roman" panose="02020603050405020304" pitchFamily="18" charset="0"/>
              </a:rPr>
              <a:t>HỌC</a:t>
            </a:r>
            <a:r>
              <a:rPr lang="en-US" altLang="vi-VN" sz="5400" b="1" dirty="0" smtClean="0">
                <a:solidFill>
                  <a:srgbClr val="FF0000"/>
                </a:solidFill>
                <a:cs typeface="Times New Roman" panose="02020603050405020304" pitchFamily="18" charset="0"/>
              </a:rPr>
              <a:t> </a:t>
            </a:r>
            <a:r>
              <a:rPr lang="en-US" altLang="vi-VN" sz="5400" b="1" dirty="0" err="1" smtClean="0">
                <a:solidFill>
                  <a:srgbClr val="FF0000"/>
                </a:solidFill>
                <a:cs typeface="Times New Roman" panose="02020603050405020304" pitchFamily="18" charset="0"/>
              </a:rPr>
              <a:t>TRỰC</a:t>
            </a:r>
            <a:r>
              <a:rPr lang="en-US" altLang="vi-VN" sz="5400" b="1" dirty="0" smtClean="0">
                <a:solidFill>
                  <a:srgbClr val="FF0000"/>
                </a:solidFill>
                <a:cs typeface="Times New Roman" panose="02020603050405020304" pitchFamily="18" charset="0"/>
              </a:rPr>
              <a:t> </a:t>
            </a:r>
            <a:r>
              <a:rPr lang="en-US" altLang="vi-VN" sz="5400" b="1" dirty="0" err="1" smtClean="0">
                <a:solidFill>
                  <a:srgbClr val="FF0000"/>
                </a:solidFill>
                <a:cs typeface="Times New Roman" panose="02020603050405020304" pitchFamily="18" charset="0"/>
              </a:rPr>
              <a:t>TUYẾN</a:t>
            </a:r>
            <a:endParaRPr lang="en-US" altLang="vi-VN" sz="5400" b="1" dirty="0">
              <a:solidFill>
                <a:srgbClr val="FF0000"/>
              </a:solidFill>
              <a:cs typeface="Times New Roman" panose="02020603050405020304" pitchFamily="18" charset="0"/>
            </a:endParaRPr>
          </a:p>
        </p:txBody>
      </p:sp>
      <p:sp>
        <p:nvSpPr>
          <p:cNvPr id="7" name="Text Box 22">
            <a:extLst>
              <a:ext uri="{FF2B5EF4-FFF2-40B4-BE49-F238E27FC236}">
                <a16:creationId xmlns="" xmlns:a16="http://schemas.microsoft.com/office/drawing/2014/main" id="{23B779C7-FE33-4E00-AE1E-A0A65D799C1D}"/>
              </a:ext>
            </a:extLst>
          </p:cNvPr>
          <p:cNvSpPr txBox="1">
            <a:spLocks noChangeArrowheads="1"/>
          </p:cNvSpPr>
          <p:nvPr/>
        </p:nvSpPr>
        <p:spPr bwMode="auto">
          <a:xfrm>
            <a:off x="1153392" y="2828835"/>
            <a:ext cx="9425869" cy="1200329"/>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defRPr/>
            </a:pPr>
            <a:r>
              <a:rPr lang="en-US" altLang="en-US" sz="7200" b="1" dirty="0" smtClean="0">
                <a:ln w="12700">
                  <a:solidFill>
                    <a:schemeClr val="accent1"/>
                  </a:solidFill>
                  <a:prstDash val="solid"/>
                </a:ln>
                <a:solidFill>
                  <a:srgbClr val="002060"/>
                </a:solidFill>
                <a:effectLst>
                  <a:outerShdw dist="38100" dir="2640000" algn="bl" rotWithShape="0">
                    <a:schemeClr val="accent1"/>
                  </a:outerShdw>
                </a:effectLst>
                <a:latin typeface="Times New Roman" pitchFamily="18" charset="0"/>
                <a:cs typeface="Times New Roman" pitchFamily="18" charset="0"/>
              </a:rPr>
              <a:t> MÔN: TẬP ĐỌC</a:t>
            </a:r>
            <a:endParaRPr lang="vi-VN" altLang="en-US" sz="7200" b="1" dirty="0">
              <a:ln w="12700">
                <a:solidFill>
                  <a:schemeClr val="accent1"/>
                </a:solidFill>
                <a:prstDash val="solid"/>
              </a:ln>
              <a:solidFill>
                <a:srgbClr val="002060"/>
              </a:solidFill>
              <a:effectLst>
                <a:outerShdw dist="38100" dir="2640000" algn="bl" rotWithShape="0">
                  <a:schemeClr val="accent1"/>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752060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981"/>
            <a:ext cx="121920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35038" y="3656013"/>
            <a:ext cx="4692650"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5" name="Rectangle 4"/>
          <p:cNvSpPr/>
          <p:nvPr/>
        </p:nvSpPr>
        <p:spPr>
          <a:xfrm>
            <a:off x="4640263" y="4498975"/>
            <a:ext cx="5497512"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prstClr val="black"/>
              </a:solidFill>
              <a:ea typeface="Arial" panose="020B0604020202020204" pitchFamily="34" charset="0"/>
              <a:cs typeface="Times New Roman" panose="02020603050405020304" pitchFamily="18" charset="0"/>
            </a:endParaRPr>
          </a:p>
        </p:txBody>
      </p:sp>
      <p:sp>
        <p:nvSpPr>
          <p:cNvPr id="6" name="Rectangle 5"/>
          <p:cNvSpPr/>
          <p:nvPr/>
        </p:nvSpPr>
        <p:spPr>
          <a:xfrm>
            <a:off x="5362575" y="2719388"/>
            <a:ext cx="4052888"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7" name="Rectangle 4"/>
          <p:cNvSpPr/>
          <p:nvPr/>
        </p:nvSpPr>
        <p:spPr>
          <a:xfrm>
            <a:off x="2000329" y="1858329"/>
            <a:ext cx="2830195" cy="717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err="1" smtClean="0">
                <a:solidFill>
                  <a:srgbClr val="0000FF"/>
                </a:solidFill>
                <a:latin typeface="Times New Roman" pitchFamily="18" charset="0"/>
                <a:cs typeface="Times New Roman" pitchFamily="18" charset="0"/>
              </a:rPr>
              <a:t>đóa</a:t>
            </a:r>
            <a:endParaRPr lang="en-US" altLang="en-US" sz="4062" dirty="0">
              <a:solidFill>
                <a:srgbClr val="FF0000"/>
              </a:solidFill>
              <a:latin typeface="Times New Roman" pitchFamily="18" charset="0"/>
              <a:ea typeface="Arial" panose="020B0604020202020204" pitchFamily="34" charset="0"/>
              <a:cs typeface="Times New Roman" pitchFamily="18" charset="0"/>
            </a:endParaRPr>
          </a:p>
        </p:txBody>
      </p:sp>
      <p:sp>
        <p:nvSpPr>
          <p:cNvPr id="8" name="Rectangle 7"/>
          <p:cNvSpPr/>
          <p:nvPr/>
        </p:nvSpPr>
        <p:spPr>
          <a:xfrm>
            <a:off x="7091364" y="1858329"/>
            <a:ext cx="3176587" cy="717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err="1">
                <a:solidFill>
                  <a:srgbClr val="0000FF"/>
                </a:solidFill>
                <a:latin typeface="Times New Roman" pitchFamily="18" charset="0"/>
                <a:cs typeface="Times New Roman" pitchFamily="18" charset="0"/>
              </a:rPr>
              <a:t>n</a:t>
            </a:r>
            <a:r>
              <a:rPr lang="en-US" altLang="en-US" sz="4062" dirty="0" err="1" smtClean="0">
                <a:solidFill>
                  <a:srgbClr val="0000FF"/>
                </a:solidFill>
                <a:latin typeface="Times New Roman" pitchFamily="18" charset="0"/>
                <a:cs typeface="Times New Roman" pitchFamily="18" charset="0"/>
              </a:rPr>
              <a:t>ỗi</a:t>
            </a:r>
            <a:r>
              <a:rPr lang="en-US" altLang="en-US" sz="4062" dirty="0" smtClean="0">
                <a:solidFill>
                  <a:srgbClr val="0000FF"/>
                </a:solidFill>
                <a:latin typeface="Times New Roman" pitchFamily="18" charset="0"/>
                <a:cs typeface="Times New Roman" pitchFamily="18" charset="0"/>
              </a:rPr>
              <a:t> </a:t>
            </a:r>
            <a:r>
              <a:rPr lang="en-US" altLang="en-US" sz="4062" dirty="0" err="1" smtClean="0">
                <a:solidFill>
                  <a:srgbClr val="0000FF"/>
                </a:solidFill>
                <a:latin typeface="Times New Roman" pitchFamily="18" charset="0"/>
                <a:cs typeface="Times New Roman" pitchFamily="18" charset="0"/>
              </a:rPr>
              <a:t>niềm</a:t>
            </a:r>
            <a:endParaRPr lang="en-US" altLang="en-US" sz="4062" dirty="0">
              <a:solidFill>
                <a:srgbClr val="FF0000"/>
              </a:solidFill>
              <a:latin typeface="Times New Roman" pitchFamily="18" charset="0"/>
              <a:ea typeface="Arial" panose="020B0604020202020204" pitchFamily="34" charset="0"/>
              <a:cs typeface="Times New Roman" pitchFamily="18" charset="0"/>
            </a:endParaRPr>
          </a:p>
        </p:txBody>
      </p:sp>
      <p:sp>
        <p:nvSpPr>
          <p:cNvPr id="9" name="Rectangle 8"/>
          <p:cNvSpPr/>
          <p:nvPr/>
        </p:nvSpPr>
        <p:spPr>
          <a:xfrm>
            <a:off x="2000330" y="3134521"/>
            <a:ext cx="2830195" cy="655637"/>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dirty="0" err="1">
                <a:solidFill>
                  <a:srgbClr val="0000FF"/>
                </a:solidFill>
                <a:latin typeface="Times New Roman" pitchFamily="18" charset="0"/>
                <a:cs typeface="Times New Roman" pitchFamily="18" charset="0"/>
              </a:rPr>
              <a:t>p</a:t>
            </a:r>
            <a:r>
              <a:rPr lang="en-US" altLang="en-US" sz="4062" dirty="0" err="1" smtClean="0">
                <a:solidFill>
                  <a:srgbClr val="0000FF"/>
                </a:solidFill>
                <a:latin typeface="Times New Roman" pitchFamily="18" charset="0"/>
                <a:cs typeface="Times New Roman" pitchFamily="18" charset="0"/>
              </a:rPr>
              <a:t>hần</a:t>
            </a:r>
            <a:r>
              <a:rPr lang="en-US" altLang="en-US" sz="4062" dirty="0" smtClean="0">
                <a:solidFill>
                  <a:srgbClr val="0000FF"/>
                </a:solidFill>
                <a:latin typeface="Times New Roman" pitchFamily="18" charset="0"/>
                <a:cs typeface="Times New Roman" pitchFamily="18" charset="0"/>
              </a:rPr>
              <a:t> </a:t>
            </a:r>
            <a:r>
              <a:rPr lang="en-US" altLang="en-US" sz="4062" dirty="0" err="1" smtClean="0">
                <a:solidFill>
                  <a:srgbClr val="0000FF"/>
                </a:solidFill>
                <a:latin typeface="Times New Roman" pitchFamily="18" charset="0"/>
                <a:cs typeface="Times New Roman" pitchFamily="18" charset="0"/>
              </a:rPr>
              <a:t>tử</a:t>
            </a:r>
            <a:endParaRPr lang="en-US" altLang="en-US" sz="4062" b="0" dirty="0">
              <a:solidFill>
                <a:srgbClr val="0000FF"/>
              </a:solidFill>
              <a:latin typeface="Times New Roman" pitchFamily="18" charset="0"/>
              <a:cs typeface="Times New Roman" pitchFamily="18" charset="0"/>
            </a:endParaRPr>
          </a:p>
        </p:txBody>
      </p:sp>
      <p:sp>
        <p:nvSpPr>
          <p:cNvPr id="10" name="Rectangle 9"/>
          <p:cNvSpPr/>
          <p:nvPr/>
        </p:nvSpPr>
        <p:spPr>
          <a:xfrm>
            <a:off x="7118351" y="3125595"/>
            <a:ext cx="3149600" cy="65405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dirty="0" err="1">
                <a:solidFill>
                  <a:srgbClr val="0000FF"/>
                </a:solidFill>
                <a:latin typeface="Times New Roman" pitchFamily="18" charset="0"/>
                <a:cs typeface="Times New Roman" pitchFamily="18" charset="0"/>
              </a:rPr>
              <a:t>m</a:t>
            </a:r>
            <a:r>
              <a:rPr lang="en-US" altLang="en-US" sz="4062" dirty="0" err="1" smtClean="0">
                <a:solidFill>
                  <a:srgbClr val="0000FF"/>
                </a:solidFill>
                <a:latin typeface="Times New Roman" pitchFamily="18" charset="0"/>
                <a:cs typeface="Times New Roman" pitchFamily="18" charset="0"/>
              </a:rPr>
              <a:t>át</a:t>
            </a:r>
            <a:r>
              <a:rPr lang="en-US" altLang="en-US" sz="4062" dirty="0" smtClean="0">
                <a:solidFill>
                  <a:srgbClr val="0000FF"/>
                </a:solidFill>
                <a:latin typeface="Times New Roman" pitchFamily="18" charset="0"/>
                <a:cs typeface="Times New Roman" pitchFamily="18" charset="0"/>
              </a:rPr>
              <a:t> </a:t>
            </a:r>
            <a:r>
              <a:rPr lang="en-US" altLang="en-US" sz="4062" dirty="0" err="1" smtClean="0">
                <a:solidFill>
                  <a:srgbClr val="0000FF"/>
                </a:solidFill>
                <a:latin typeface="Times New Roman" pitchFamily="18" charset="0"/>
                <a:cs typeface="Times New Roman" pitchFamily="18" charset="0"/>
              </a:rPr>
              <a:t>rượi</a:t>
            </a:r>
            <a:endParaRPr lang="en-US" altLang="en-US" sz="4062" b="0" dirty="0">
              <a:solidFill>
                <a:srgbClr val="0000FF"/>
              </a:solidFill>
              <a:latin typeface="Times New Roman" pitchFamily="18" charset="0"/>
              <a:cs typeface="Times New Roman" pitchFamily="18" charset="0"/>
            </a:endParaRPr>
          </a:p>
        </p:txBody>
      </p:sp>
      <p:grpSp>
        <p:nvGrpSpPr>
          <p:cNvPr id="11" name="Group 138"/>
          <p:cNvGrpSpPr>
            <a:grpSpLocks/>
          </p:cNvGrpSpPr>
          <p:nvPr/>
        </p:nvGrpSpPr>
        <p:grpSpPr bwMode="auto">
          <a:xfrm>
            <a:off x="2702243" y="329572"/>
            <a:ext cx="6274117" cy="1264920"/>
            <a:chOff x="-185986" y="452526"/>
            <a:chExt cx="7143752" cy="2563583"/>
          </a:xfrm>
        </p:grpSpPr>
        <p:pic>
          <p:nvPicPr>
            <p:cNvPr id="1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a:extLst/>
            </p:cNvPr>
            <p:cNvSpPr txBox="1"/>
            <p:nvPr/>
          </p:nvSpPr>
          <p:spPr>
            <a:xfrm>
              <a:off x="781700" y="800571"/>
              <a:ext cx="6176066" cy="1751227"/>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b="1" dirty="0" err="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a:t>
              </a:r>
              <a:r>
                <a:rPr lang="en-US" altLang="zh-CN"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b="1" dirty="0" err="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ĐỌC</a:t>
              </a:r>
              <a:r>
                <a:rPr lang="en-US" altLang="zh-CN"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b="1" dirty="0" err="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TỪ</a:t>
              </a:r>
              <a:r>
                <a:rPr lang="en-US" altLang="zh-CN"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b="1" dirty="0" err="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KHÓ</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4" name="Rectangle 8"/>
          <p:cNvSpPr/>
          <p:nvPr/>
        </p:nvSpPr>
        <p:spPr>
          <a:xfrm>
            <a:off x="2031365" y="4354674"/>
            <a:ext cx="2830195" cy="655638"/>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dirty="0" err="1">
                <a:solidFill>
                  <a:srgbClr val="0000FF"/>
                </a:solidFill>
                <a:latin typeface="Times New Roman" pitchFamily="18" charset="0"/>
                <a:cs typeface="Times New Roman" pitchFamily="18" charset="0"/>
              </a:rPr>
              <a:t>x</a:t>
            </a:r>
            <a:r>
              <a:rPr lang="en-US" altLang="en-US" sz="4062" dirty="0" err="1" smtClean="0">
                <a:solidFill>
                  <a:srgbClr val="0000FF"/>
                </a:solidFill>
                <a:latin typeface="Times New Roman" pitchFamily="18" charset="0"/>
                <a:cs typeface="Times New Roman" pitchFamily="18" charset="0"/>
              </a:rPr>
              <a:t>òe</a:t>
            </a:r>
            <a:r>
              <a:rPr lang="en-US" altLang="en-US" sz="4062" dirty="0" smtClean="0">
                <a:solidFill>
                  <a:srgbClr val="0000FF"/>
                </a:solidFill>
                <a:cs typeface="Times New Roman" panose="02020603050405020304" pitchFamily="18" charset="0"/>
              </a:rPr>
              <a:t> </a:t>
            </a:r>
            <a:r>
              <a:rPr lang="en-US" altLang="en-US" sz="4062" dirty="0" err="1" smtClean="0">
                <a:solidFill>
                  <a:srgbClr val="0000FF"/>
                </a:solidFill>
                <a:latin typeface="Times New Roman" pitchFamily="18" charset="0"/>
                <a:cs typeface="Times New Roman" pitchFamily="18" charset="0"/>
              </a:rPr>
              <a:t>ra</a:t>
            </a:r>
            <a:endParaRPr lang="en-US" altLang="en-US" sz="4062" b="0" dirty="0">
              <a:solidFill>
                <a:srgbClr val="0000FF"/>
              </a:solidFill>
              <a:latin typeface="Times New Roman" pitchFamily="18" charset="0"/>
              <a:cs typeface="Times New Roman" pitchFamily="18" charset="0"/>
            </a:endParaRPr>
          </a:p>
        </p:txBody>
      </p:sp>
      <p:sp>
        <p:nvSpPr>
          <p:cNvPr id="15" name="Rectangle 9"/>
          <p:cNvSpPr/>
          <p:nvPr/>
        </p:nvSpPr>
        <p:spPr>
          <a:xfrm>
            <a:off x="7088507" y="4374835"/>
            <a:ext cx="3149600" cy="65405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dirty="0" err="1">
                <a:solidFill>
                  <a:srgbClr val="0000FF"/>
                </a:solidFill>
                <a:latin typeface="Times New Roman" pitchFamily="18" charset="0"/>
                <a:cs typeface="Times New Roman" pitchFamily="18" charset="0"/>
              </a:rPr>
              <a:t>c</a:t>
            </a:r>
            <a:r>
              <a:rPr lang="en-US" altLang="en-US" sz="4062" dirty="0" err="1" smtClean="0">
                <a:solidFill>
                  <a:srgbClr val="0000FF"/>
                </a:solidFill>
                <a:latin typeface="Times New Roman" pitchFamily="18" charset="0"/>
                <a:cs typeface="Times New Roman" pitchFamily="18" charset="0"/>
              </a:rPr>
              <a:t>hói</a:t>
            </a:r>
            <a:r>
              <a:rPr lang="en-US" altLang="en-US" sz="4062" dirty="0" smtClean="0">
                <a:solidFill>
                  <a:srgbClr val="0000FF"/>
                </a:solidFill>
                <a:latin typeface="Times New Roman" pitchFamily="18" charset="0"/>
                <a:cs typeface="Times New Roman" pitchFamily="18" charset="0"/>
              </a:rPr>
              <a:t> </a:t>
            </a:r>
            <a:r>
              <a:rPr lang="en-US" altLang="en-US" sz="4062" dirty="0" err="1" smtClean="0">
                <a:solidFill>
                  <a:srgbClr val="0000FF"/>
                </a:solidFill>
                <a:latin typeface="Times New Roman" pitchFamily="18" charset="0"/>
                <a:cs typeface="Times New Roman" pitchFamily="18" charset="0"/>
              </a:rPr>
              <a:t>lọi</a:t>
            </a:r>
            <a:endParaRPr lang="en-US" altLang="en-US" sz="4062" b="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064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8"/>
          <p:cNvGrpSpPr>
            <a:grpSpLocks/>
          </p:cNvGrpSpPr>
          <p:nvPr/>
        </p:nvGrpSpPr>
        <p:grpSpPr bwMode="auto">
          <a:xfrm>
            <a:off x="2702243" y="329572"/>
            <a:ext cx="6274117" cy="1264920"/>
            <a:chOff x="-185986" y="452526"/>
            <a:chExt cx="7143752" cy="2563583"/>
          </a:xfrm>
        </p:grpSpPr>
        <p:pic>
          <p:nvPicPr>
            <p:cNvPr id="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41">
              <a:extLst/>
            </p:cNvPr>
            <p:cNvSpPr txBox="1"/>
            <p:nvPr/>
          </p:nvSpPr>
          <p:spPr>
            <a:xfrm>
              <a:off x="781700" y="800571"/>
              <a:ext cx="6176066" cy="1309904"/>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b="1" dirty="0" err="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a:t>
              </a:r>
              <a:r>
                <a:rPr lang="en-US" altLang="zh-CN"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b="1" dirty="0" err="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ĐỌC</a:t>
              </a:r>
              <a:r>
                <a:rPr lang="en-US" altLang="zh-CN"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b="1" dirty="0" err="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CÂU</a:t>
              </a:r>
              <a:r>
                <a:rPr lang="en-US" altLang="zh-CN" b="1" dirty="0"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b="1" dirty="0" err="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cxnSp>
        <p:nvCxnSpPr>
          <p:cNvPr id="5" name="Straight Connector 4"/>
          <p:cNvCxnSpPr/>
          <p:nvPr/>
        </p:nvCxnSpPr>
        <p:spPr>
          <a:xfrm>
            <a:off x="6172636" y="860425"/>
            <a:ext cx="0" cy="3048000"/>
          </a:xfrm>
          <a:prstGeom prst="line">
            <a:avLst/>
          </a:prstGeom>
          <a:noFill/>
          <a:ln>
            <a:noFill/>
          </a:ln>
          <a:effectLst/>
        </p:spPr>
      </p:cxnSp>
      <p:sp>
        <p:nvSpPr>
          <p:cNvPr id="6" name="Content Placeholder 2"/>
          <p:cNvSpPr txBox="1">
            <a:spLocks/>
          </p:cNvSpPr>
          <p:nvPr/>
        </p:nvSpPr>
        <p:spPr bwMode="auto">
          <a:xfrm>
            <a:off x="563334" y="2197453"/>
            <a:ext cx="11218604" cy="2193926"/>
          </a:xfrm>
          <a:prstGeom prst="rect">
            <a:avLst/>
          </a:prstGeom>
          <a:noFill/>
          <a:ln>
            <a:noFill/>
          </a:ln>
          <a:effectLst/>
        </p:spPr>
        <p:txBody>
          <a:bodyPr>
            <a:noAutofit/>
          </a:bodyPr>
          <a:lstStyle>
            <a:defPPr>
              <a:defRPr lang="en-US"/>
            </a:defPPr>
            <a:lvl1pPr marL="342900" indent="-342900" fontAlgn="base">
              <a:spcBef>
                <a:spcPct val="20000"/>
              </a:spcBef>
              <a:spcAft>
                <a:spcPct val="0"/>
              </a:spcAft>
              <a:buFontTx/>
              <a:buNone/>
              <a:defRPr sz="14400" b="1">
                <a:latin typeface="Times New Roman" pitchFamily="18" charset="0"/>
                <a:cs typeface="Times New Roman"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US" sz="4400" b="0" dirty="0"/>
              <a:t>   </a:t>
            </a:r>
            <a:r>
              <a:rPr lang="en-US" sz="4400" b="0" dirty="0" err="1"/>
              <a:t>Mỗi</a:t>
            </a:r>
            <a:r>
              <a:rPr lang="en-US" sz="4400" b="0" dirty="0"/>
              <a:t> </a:t>
            </a:r>
            <a:r>
              <a:rPr lang="en-US" sz="4400" b="0" dirty="0" err="1"/>
              <a:t>hoa</a:t>
            </a:r>
            <a:r>
              <a:rPr lang="en-US" sz="4400" b="0" dirty="0"/>
              <a:t> </a:t>
            </a:r>
            <a:r>
              <a:rPr lang="en-US" sz="4400" b="0" dirty="0" err="1"/>
              <a:t>chỉ</a:t>
            </a:r>
            <a:r>
              <a:rPr lang="en-US" sz="4400" b="0" dirty="0"/>
              <a:t> </a:t>
            </a:r>
            <a:r>
              <a:rPr lang="en-US" sz="4400" b="0" dirty="0" err="1"/>
              <a:t>là</a:t>
            </a:r>
            <a:r>
              <a:rPr lang="en-US" sz="4400" b="0" dirty="0"/>
              <a:t> </a:t>
            </a:r>
            <a:r>
              <a:rPr lang="en-US" sz="4400" b="0" dirty="0" err="1"/>
              <a:t>một</a:t>
            </a:r>
            <a:r>
              <a:rPr lang="en-US" sz="4400" b="0" dirty="0"/>
              <a:t> </a:t>
            </a:r>
            <a:r>
              <a:rPr lang="en-US" sz="4400" b="0" u="sng" dirty="0" err="1">
                <a:solidFill>
                  <a:srgbClr val="FF0000"/>
                </a:solidFill>
              </a:rPr>
              <a:t>phần</a:t>
            </a:r>
            <a:r>
              <a:rPr lang="en-US" sz="4400" b="0" u="sng" dirty="0">
                <a:solidFill>
                  <a:srgbClr val="FF0000"/>
                </a:solidFill>
              </a:rPr>
              <a:t> </a:t>
            </a:r>
            <a:r>
              <a:rPr lang="en-US" sz="4400" b="0" u="sng" dirty="0" err="1">
                <a:solidFill>
                  <a:srgbClr val="FF0000"/>
                </a:solidFill>
              </a:rPr>
              <a:t>tử</a:t>
            </a:r>
            <a:r>
              <a:rPr lang="en-US" sz="4400" b="0" u="sng" dirty="0">
                <a:solidFill>
                  <a:srgbClr val="FF0000"/>
                </a:solidFill>
              </a:rPr>
              <a:t> </a:t>
            </a:r>
            <a:r>
              <a:rPr lang="en-US" sz="4400" b="0" dirty="0" err="1"/>
              <a:t>của</a:t>
            </a:r>
            <a:r>
              <a:rPr lang="en-US" sz="4400" b="0" dirty="0"/>
              <a:t> </a:t>
            </a:r>
            <a:r>
              <a:rPr lang="en-US" sz="4400" b="0" dirty="0" err="1"/>
              <a:t>cả</a:t>
            </a:r>
            <a:r>
              <a:rPr lang="en-US" sz="4400" b="0" dirty="0"/>
              <a:t> </a:t>
            </a:r>
            <a:r>
              <a:rPr lang="en-US" sz="4400" b="0" dirty="0" err="1"/>
              <a:t>xã</a:t>
            </a:r>
            <a:r>
              <a:rPr lang="en-US" sz="4400" b="0" dirty="0"/>
              <a:t> </a:t>
            </a:r>
            <a:r>
              <a:rPr lang="en-US" sz="4400" b="0" dirty="0" err="1"/>
              <a:t>hội</a:t>
            </a:r>
            <a:r>
              <a:rPr lang="en-US" sz="4400" b="0" dirty="0"/>
              <a:t> </a:t>
            </a:r>
            <a:r>
              <a:rPr lang="en-US" sz="4400" b="0" dirty="0" err="1"/>
              <a:t>thắm</a:t>
            </a:r>
            <a:r>
              <a:rPr lang="en-US" sz="4400" b="0" dirty="0"/>
              <a:t> </a:t>
            </a:r>
            <a:r>
              <a:rPr lang="en-US" sz="4400" b="0" dirty="0" err="1"/>
              <a:t>tươi</a:t>
            </a:r>
            <a:r>
              <a:rPr lang="en-US" sz="4400" b="0" dirty="0"/>
              <a:t>; </a:t>
            </a:r>
            <a:r>
              <a:rPr lang="en-US" sz="4400" b="0" dirty="0" err="1"/>
              <a:t>người</a:t>
            </a:r>
            <a:r>
              <a:rPr lang="en-US" sz="4400" b="0" dirty="0"/>
              <a:t> ta </a:t>
            </a:r>
            <a:r>
              <a:rPr lang="en-US" sz="4400" b="0" dirty="0" err="1"/>
              <a:t>quên</a:t>
            </a:r>
            <a:r>
              <a:rPr lang="en-US" sz="4400" b="0" dirty="0"/>
              <a:t> </a:t>
            </a:r>
            <a:r>
              <a:rPr lang="en-US" sz="4400" b="0" dirty="0" err="1"/>
              <a:t>đoá</a:t>
            </a:r>
            <a:r>
              <a:rPr lang="en-US" sz="4400" b="0" dirty="0"/>
              <a:t> </a:t>
            </a:r>
            <a:r>
              <a:rPr lang="en-US" sz="4400" b="0" dirty="0" err="1"/>
              <a:t>hoa</a:t>
            </a:r>
            <a:r>
              <a:rPr lang="en-US" sz="4400" b="0" dirty="0"/>
              <a:t>, </a:t>
            </a:r>
            <a:r>
              <a:rPr lang="en-US" sz="4400" b="0" dirty="0" err="1"/>
              <a:t>chỉ</a:t>
            </a:r>
            <a:r>
              <a:rPr lang="en-US" sz="4400" b="0" dirty="0"/>
              <a:t> </a:t>
            </a:r>
            <a:r>
              <a:rPr lang="en-US" sz="4400" b="0" dirty="0" err="1"/>
              <a:t>nghĩ</a:t>
            </a:r>
            <a:r>
              <a:rPr lang="en-US" sz="4400" b="0" dirty="0"/>
              <a:t> </a:t>
            </a:r>
            <a:r>
              <a:rPr lang="en-US" sz="4400" b="0" dirty="0" err="1"/>
              <a:t>đến</a:t>
            </a:r>
            <a:r>
              <a:rPr lang="en-US" sz="4400" b="0" dirty="0"/>
              <a:t> </a:t>
            </a:r>
            <a:r>
              <a:rPr lang="en-US" sz="4400" b="0" dirty="0" err="1"/>
              <a:t>cây</a:t>
            </a:r>
            <a:r>
              <a:rPr lang="en-US" sz="4400" b="0" dirty="0"/>
              <a:t>, </a:t>
            </a:r>
            <a:r>
              <a:rPr lang="en-US" sz="4400" b="0" dirty="0" err="1"/>
              <a:t>đến</a:t>
            </a:r>
            <a:r>
              <a:rPr lang="en-US" sz="4400" b="0" dirty="0"/>
              <a:t> </a:t>
            </a:r>
            <a:r>
              <a:rPr lang="en-US" sz="4400" b="0" dirty="0" err="1"/>
              <a:t>hàng</a:t>
            </a:r>
            <a:r>
              <a:rPr lang="en-US" sz="4400" b="0" dirty="0"/>
              <a:t>, </a:t>
            </a:r>
            <a:r>
              <a:rPr lang="en-US" sz="4400" b="0" dirty="0" err="1"/>
              <a:t>đến</a:t>
            </a:r>
            <a:r>
              <a:rPr lang="en-US" sz="4400" b="0" dirty="0"/>
              <a:t> </a:t>
            </a:r>
            <a:r>
              <a:rPr lang="en-US" sz="4400" b="0" dirty="0" err="1"/>
              <a:t>những</a:t>
            </a:r>
            <a:r>
              <a:rPr lang="en-US" sz="4400" b="0" dirty="0"/>
              <a:t> </a:t>
            </a:r>
            <a:r>
              <a:rPr lang="en-US" sz="4400" b="0" u="sng" dirty="0" err="1">
                <a:solidFill>
                  <a:srgbClr val="FF0000"/>
                </a:solidFill>
              </a:rPr>
              <a:t>tán</a:t>
            </a:r>
            <a:r>
              <a:rPr lang="en-US" sz="4400" b="0" u="sng" dirty="0">
                <a:solidFill>
                  <a:srgbClr val="FF0000"/>
                </a:solidFill>
              </a:rPr>
              <a:t> </a:t>
            </a:r>
            <a:r>
              <a:rPr lang="en-US" sz="4400" b="0" u="sng" dirty="0" err="1">
                <a:solidFill>
                  <a:srgbClr val="FF0000"/>
                </a:solidFill>
              </a:rPr>
              <a:t>hoa</a:t>
            </a:r>
            <a:r>
              <a:rPr lang="en-US" sz="4400" b="0" u="sng" dirty="0">
                <a:solidFill>
                  <a:srgbClr val="FF0000"/>
                </a:solidFill>
              </a:rPr>
              <a:t> </a:t>
            </a:r>
            <a:r>
              <a:rPr lang="en-US" sz="4400" b="0" u="sng" dirty="0" err="1">
                <a:solidFill>
                  <a:srgbClr val="FF0000"/>
                </a:solidFill>
              </a:rPr>
              <a:t>lớn</a:t>
            </a:r>
            <a:r>
              <a:rPr lang="en-US" sz="4400" b="0" u="sng" dirty="0">
                <a:solidFill>
                  <a:srgbClr val="FF0000"/>
                </a:solidFill>
              </a:rPr>
              <a:t> </a:t>
            </a:r>
            <a:r>
              <a:rPr lang="en-US" sz="4400" b="0" dirty="0" err="1"/>
              <a:t>xoè</a:t>
            </a:r>
            <a:r>
              <a:rPr lang="en-US" sz="4400" b="0" dirty="0"/>
              <a:t> </a:t>
            </a:r>
            <a:r>
              <a:rPr lang="en-US" sz="4400" b="0" dirty="0" err="1"/>
              <a:t>ra</a:t>
            </a:r>
            <a:r>
              <a:rPr lang="en-US" sz="4400" b="0" dirty="0"/>
              <a:t> </a:t>
            </a:r>
            <a:r>
              <a:rPr lang="en-US" sz="4400" b="0" dirty="0" smtClean="0"/>
              <a:t>/</a:t>
            </a:r>
            <a:r>
              <a:rPr lang="en-US" sz="4400" b="0" dirty="0" err="1" smtClean="0"/>
              <a:t>như</a:t>
            </a:r>
            <a:r>
              <a:rPr lang="en-US" sz="4400" b="0" dirty="0" smtClean="0"/>
              <a:t> </a:t>
            </a:r>
            <a:r>
              <a:rPr lang="en-US" sz="4400" b="0" u="sng" dirty="0" err="1">
                <a:solidFill>
                  <a:srgbClr val="FF0000"/>
                </a:solidFill>
              </a:rPr>
              <a:t>muôn</a:t>
            </a:r>
            <a:r>
              <a:rPr lang="en-US" sz="4400" b="0" u="sng" dirty="0">
                <a:solidFill>
                  <a:srgbClr val="FF0000"/>
                </a:solidFill>
              </a:rPr>
              <a:t> </a:t>
            </a:r>
            <a:r>
              <a:rPr lang="en-US" sz="4400" b="0" u="sng" dirty="0" err="1">
                <a:solidFill>
                  <a:srgbClr val="FF0000"/>
                </a:solidFill>
              </a:rPr>
              <a:t>ngàn</a:t>
            </a:r>
            <a:r>
              <a:rPr lang="en-US" sz="4400" b="0" u="sng" dirty="0">
                <a:solidFill>
                  <a:srgbClr val="FF0000"/>
                </a:solidFill>
              </a:rPr>
              <a:t> con </a:t>
            </a:r>
            <a:r>
              <a:rPr lang="en-US" sz="4400" b="0" u="sng" dirty="0" err="1">
                <a:solidFill>
                  <a:srgbClr val="FF0000"/>
                </a:solidFill>
              </a:rPr>
              <a:t>bướm</a:t>
            </a:r>
            <a:r>
              <a:rPr lang="en-US" sz="4400" b="0" u="sng" dirty="0">
                <a:solidFill>
                  <a:srgbClr val="FF0000"/>
                </a:solidFill>
              </a:rPr>
              <a:t> </a:t>
            </a:r>
            <a:r>
              <a:rPr lang="en-US" sz="4400" b="0" u="sng" dirty="0" err="1" smtClean="0">
                <a:solidFill>
                  <a:srgbClr val="FF0000"/>
                </a:solidFill>
              </a:rPr>
              <a:t>thắm</a:t>
            </a:r>
            <a:r>
              <a:rPr lang="en-US" sz="4400" b="0" dirty="0" smtClean="0"/>
              <a:t>/ </a:t>
            </a:r>
            <a:r>
              <a:rPr lang="en-US" sz="4400" b="0" dirty="0" err="1"/>
              <a:t>đậu</a:t>
            </a:r>
            <a:r>
              <a:rPr lang="en-US" sz="4400" b="0" dirty="0"/>
              <a:t> </a:t>
            </a:r>
            <a:r>
              <a:rPr lang="en-US" sz="4400" b="0" dirty="0" err="1"/>
              <a:t>khít</a:t>
            </a:r>
            <a:r>
              <a:rPr lang="en-US" sz="4400" b="0" dirty="0"/>
              <a:t> </a:t>
            </a:r>
            <a:r>
              <a:rPr lang="en-US" sz="4400" b="0" dirty="0" err="1"/>
              <a:t>nhau</a:t>
            </a:r>
            <a:r>
              <a:rPr lang="en-US" sz="4400" b="0" dirty="0"/>
              <a:t>.</a:t>
            </a:r>
          </a:p>
        </p:txBody>
      </p:sp>
    </p:spTree>
    <p:extLst>
      <p:ext uri="{BB962C8B-B14F-4D97-AF65-F5344CB8AC3E}">
        <p14:creationId xmlns:p14="http://schemas.microsoft.com/office/powerpoint/2010/main" val="21063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a:t>
            </a:r>
            <a:r>
              <a:rPr lang="vi-VN" sz="2600" b="1" smtClean="0">
                <a:solidFill>
                  <a:srgbClr val="000000"/>
                </a:solidFill>
                <a:latin typeface="Times New Roman" panose="02020603050405020304" pitchFamily="18" charset="0"/>
                <a:cs typeface="Times New Roman" panose="02020603050405020304" pitchFamily="18" charset="0"/>
              </a:rPr>
              <a:t>DIỆU</a:t>
            </a:r>
            <a:endParaRPr lang="vi-VN" sz="260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2736088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474" y="3766678"/>
            <a:ext cx="8309008" cy="1794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dirty="0">
              <a:solidFill>
                <a:schemeClr val="tx1"/>
              </a:solidFill>
            </a:endParaRPr>
          </a:p>
        </p:txBody>
      </p:sp>
      <p:sp>
        <p:nvSpPr>
          <p:cNvPr id="7" name="Rectangle 6"/>
          <p:cNvSpPr/>
          <p:nvPr/>
        </p:nvSpPr>
        <p:spPr>
          <a:xfrm>
            <a:off x="538604" y="1961240"/>
            <a:ext cx="11331343"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Phượng</a:t>
            </a:r>
            <a:r>
              <a:rPr lang="en-US" sz="4000" b="1" dirty="0" smtClean="0">
                <a:solidFill>
                  <a:schemeClr val="tx1"/>
                </a:solidFill>
                <a:latin typeface="Times New Roman" pitchFamily="18" charset="0"/>
                <a:cs typeface="Times New Roman" pitchFamily="18" charset="0"/>
              </a:rPr>
              <a:t>: cây bóng mát có hoa màu đỏ, hoa mọc từng chùm, nở vào mùa hè</a:t>
            </a:r>
            <a:endParaRPr lang="en-US" sz="4000" b="1"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 xmlns:a16="http://schemas.microsoft.com/office/drawing/2014/main" id="{3A8A9604-18A4-4A68-954B-1EEDFB0B4885}"/>
              </a:ext>
            </a:extLst>
          </p:cNvPr>
          <p:cNvSpPr/>
          <p:nvPr/>
        </p:nvSpPr>
        <p:spPr>
          <a:xfrm>
            <a:off x="538604" y="3126241"/>
            <a:ext cx="11109676"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Phần tử</a:t>
            </a:r>
            <a:r>
              <a:rPr lang="en-US" sz="4000" b="1" dirty="0" smtClean="0">
                <a:solidFill>
                  <a:schemeClr val="tx1"/>
                </a:solidFill>
                <a:latin typeface="Times New Roman" pitchFamily="18" charset="0"/>
                <a:cs typeface="Times New Roman" pitchFamily="18" charset="0"/>
              </a:rPr>
              <a:t>: một bộ phận, một phần trong cái chung</a:t>
            </a:r>
            <a:endParaRPr lang="en-US" sz="4000" b="1"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D7FD2CD7-F4FA-405D-8AB1-90D9F2DF8576}"/>
              </a:ext>
            </a:extLst>
          </p:cNvPr>
          <p:cNvSpPr/>
          <p:nvPr/>
        </p:nvSpPr>
        <p:spPr>
          <a:xfrm>
            <a:off x="538604" y="4411006"/>
            <a:ext cx="9537102" cy="67048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Vô tâm</a:t>
            </a:r>
            <a:r>
              <a:rPr lang="en-US" sz="4000" b="1" dirty="0" smtClean="0">
                <a:solidFill>
                  <a:schemeClr val="tx1"/>
                </a:solidFill>
                <a:latin typeface="Times New Roman" pitchFamily="18" charset="0"/>
                <a:cs typeface="Times New Roman" pitchFamily="18" charset="0"/>
              </a:rPr>
              <a:t>: không để ý đến những điều lẽ ra cần để ý</a:t>
            </a:r>
            <a:endParaRPr lang="en-US" sz="4000" b="1"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DA366B84-0578-4D04-A67E-8506FA2536CD}"/>
              </a:ext>
            </a:extLst>
          </p:cNvPr>
          <p:cNvSpPr/>
          <p:nvPr/>
        </p:nvSpPr>
        <p:spPr>
          <a:xfrm>
            <a:off x="538604" y="5639880"/>
            <a:ext cx="10296172"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Tin thắm</a:t>
            </a:r>
            <a:r>
              <a:rPr lang="en-US" sz="4000" b="1" dirty="0" smtClean="0">
                <a:solidFill>
                  <a:schemeClr val="tx1"/>
                </a:solidFill>
                <a:latin typeface="Times New Roman" pitchFamily="18" charset="0"/>
                <a:cs typeface="Times New Roman" pitchFamily="18" charset="0"/>
              </a:rPr>
              <a:t>: tin vui (thắm: đỏ) </a:t>
            </a:r>
            <a:endParaRPr lang="en-US" sz="4000" b="1" dirty="0">
              <a:solidFill>
                <a:schemeClr val="tx1"/>
              </a:solidFill>
              <a:latin typeface="Times New Roman" pitchFamily="18" charset="0"/>
              <a:cs typeface="Times New Roman" pitchFamily="18" charset="0"/>
            </a:endParaRPr>
          </a:p>
        </p:txBody>
      </p:sp>
      <p:grpSp>
        <p:nvGrpSpPr>
          <p:cNvPr id="11" name="Group 3"/>
          <p:cNvGrpSpPr>
            <a:grpSpLocks/>
          </p:cNvGrpSpPr>
          <p:nvPr/>
        </p:nvGrpSpPr>
        <p:grpSpPr bwMode="auto">
          <a:xfrm>
            <a:off x="2827427" y="383601"/>
            <a:ext cx="5348288" cy="1023937"/>
            <a:chOff x="2965748" y="175837"/>
            <a:chExt cx="5348302" cy="1024467"/>
          </a:xfrm>
        </p:grpSpPr>
        <p:pic>
          <p:nvPicPr>
            <p:cNvPr id="1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a:extLst/>
            </p:cNvPr>
            <p:cNvSpPr txBox="1"/>
            <p:nvPr/>
          </p:nvSpPr>
          <p:spPr bwMode="auto">
            <a:xfrm>
              <a:off x="3756760" y="286074"/>
              <a:ext cx="4271077" cy="64633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566102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6147"/>
            <a:ext cx="1171956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a:t>
            </a:r>
            <a:r>
              <a:rPr lang="vi-VN" sz="2600" b="1" smtClean="0">
                <a:solidFill>
                  <a:srgbClr val="000000"/>
                </a:solidFill>
                <a:latin typeface="Times New Roman" panose="02020603050405020304" pitchFamily="18" charset="0"/>
                <a:cs typeface="Times New Roman" panose="02020603050405020304" pitchFamily="18" charset="0"/>
              </a:rPr>
              <a:t>DIỆU</a:t>
            </a:r>
            <a:endParaRPr lang="vi-VN" sz="2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487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223" y="2561688"/>
            <a:ext cx="825572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8000" b="1" dirty="0" err="1" smtClean="0">
                <a:solidFill>
                  <a:srgbClr val="FFFF00"/>
                </a:solidFill>
                <a:latin typeface="Times New Roman" pitchFamily="18" charset="0"/>
                <a:cs typeface="Times New Roman" pitchFamily="18" charset="0"/>
              </a:rPr>
              <a:t>TÌM</a:t>
            </a:r>
            <a:r>
              <a:rPr lang="en-US" sz="8000" b="1" dirty="0" smtClean="0">
                <a:solidFill>
                  <a:srgbClr val="FFFF00"/>
                </a:solidFill>
                <a:latin typeface="Times New Roman" pitchFamily="18" charset="0"/>
                <a:cs typeface="Times New Roman" pitchFamily="18" charset="0"/>
              </a:rPr>
              <a:t> </a:t>
            </a:r>
            <a:r>
              <a:rPr lang="en-US" sz="8000" b="1" dirty="0" err="1" smtClean="0">
                <a:solidFill>
                  <a:srgbClr val="FFFF00"/>
                </a:solidFill>
                <a:latin typeface="Times New Roman" pitchFamily="18" charset="0"/>
                <a:cs typeface="Times New Roman" pitchFamily="18" charset="0"/>
              </a:rPr>
              <a:t>HIỂU</a:t>
            </a:r>
            <a:r>
              <a:rPr lang="en-US" sz="8000" b="1" dirty="0" smtClean="0">
                <a:solidFill>
                  <a:srgbClr val="FFFF00"/>
                </a:solidFill>
                <a:latin typeface="Times New Roman" pitchFamily="18" charset="0"/>
                <a:cs typeface="Times New Roman" pitchFamily="18" charset="0"/>
              </a:rPr>
              <a:t> </a:t>
            </a:r>
            <a:r>
              <a:rPr lang="en-US" sz="8000" b="1" dirty="0" err="1" smtClean="0">
                <a:solidFill>
                  <a:srgbClr val="FFFF00"/>
                </a:solidFill>
                <a:latin typeface="Times New Roman" pitchFamily="18" charset="0"/>
                <a:cs typeface="Times New Roman" pitchFamily="18" charset="0"/>
              </a:rPr>
              <a:t>BÀI</a:t>
            </a:r>
            <a:endParaRPr kumimoji="0" lang="en-US" sz="80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73341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00" y="258792"/>
            <a:ext cx="11231123" cy="136297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b="1" u="sng" dirty="0" err="1">
                <a:solidFill>
                  <a:srgbClr val="FF0000"/>
                </a:solidFill>
                <a:latin typeface="Times New Roman" pitchFamily="18" charset="0"/>
                <a:cs typeface="Times New Roman" pitchFamily="18" charset="0"/>
              </a:rPr>
              <a:t>Câu</a:t>
            </a:r>
            <a:r>
              <a:rPr lang="en-US" sz="4800" b="1" u="sng" dirty="0">
                <a:solidFill>
                  <a:srgbClr val="FF0000"/>
                </a:solidFill>
                <a:latin typeface="Times New Roman" pitchFamily="18" charset="0"/>
                <a:cs typeface="Times New Roman" pitchFamily="18" charset="0"/>
              </a:rPr>
              <a:t> 1</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giả</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gọi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phượng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a:t>
            </a:r>
            <a:r>
              <a:rPr lang="en-US" sz="4800" b="1" dirty="0">
                <a:solidFill>
                  <a:srgbClr val="FF0000"/>
                </a:solidFill>
                <a:latin typeface="Times New Roman" pitchFamily="18" charset="0"/>
                <a:cs typeface="Times New Roman" pitchFamily="18" charset="0"/>
              </a:rPr>
              <a:t> </a:t>
            </a:r>
            <a:r>
              <a:rPr lang="en-US" sz="4800" b="1" i="1" dirty="0">
                <a:solidFill>
                  <a:srgbClr val="FF0000"/>
                </a:solidFill>
                <a:latin typeface="Times New Roman" pitchFamily="18" charset="0"/>
                <a:cs typeface="Times New Roman" pitchFamily="18" charset="0"/>
              </a:rPr>
              <a:t>“</a:t>
            </a:r>
            <a:r>
              <a:rPr lang="en-US" sz="4800" b="1" i="1" dirty="0" err="1">
                <a:solidFill>
                  <a:srgbClr val="FF0000"/>
                </a:solidFill>
                <a:latin typeface="Times New Roman" pitchFamily="18" charset="0"/>
                <a:cs typeface="Times New Roman" pitchFamily="18" charset="0"/>
              </a:rPr>
              <a:t>hoa</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học</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a:t>
            </a:r>
          </a:p>
        </p:txBody>
      </p:sp>
      <p:sp>
        <p:nvSpPr>
          <p:cNvPr id="4" name="Text Box 31"/>
          <p:cNvSpPr txBox="1">
            <a:spLocks noChangeArrowheads="1"/>
          </p:cNvSpPr>
          <p:nvPr/>
        </p:nvSpPr>
        <p:spPr bwMode="auto">
          <a:xfrm>
            <a:off x="474686" y="2139351"/>
            <a:ext cx="11257237" cy="3785652"/>
          </a:xfrm>
          <a:prstGeom prst="rect">
            <a:avLst/>
          </a:prstGeom>
          <a:solidFill>
            <a:schemeClr val="bg1"/>
          </a:solidFill>
          <a:ln w="9525">
            <a:solidFill>
              <a:schemeClr val="bg1"/>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eaLnBrk="1" hangingPunct="1">
              <a:spcBef>
                <a:spcPts val="1000"/>
              </a:spcBef>
            </a:pP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Vì</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loài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gũi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quen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mùa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hè</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gắn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3116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532435" y="454231"/>
            <a:ext cx="10733663" cy="646331"/>
          </a:xfrm>
          <a:prstGeom prst="rect">
            <a:avLst/>
          </a:prstGeom>
          <a:noFill/>
          <a:ln w="9525">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pPr>
            <a:r>
              <a:rPr lang="en-US" sz="3600" b="1" u="sng" dirty="0" err="1">
                <a:solidFill>
                  <a:srgbClr val="FF0000"/>
                </a:solidFill>
                <a:latin typeface="Times New Roman" pitchFamily="18" charset="0"/>
                <a:cs typeface="Times New Roman" pitchFamily="18" charset="0"/>
              </a:rPr>
              <a:t>Câu</a:t>
            </a:r>
            <a:r>
              <a:rPr lang="en-US" sz="3600" b="1" u="sng" dirty="0">
                <a:solidFill>
                  <a:srgbClr val="FF0000"/>
                </a:solidFill>
                <a:latin typeface="Times New Roman" pitchFamily="18" charset="0"/>
                <a:cs typeface="Times New Roman" pitchFamily="18" charset="0"/>
              </a:rPr>
              <a:t> 2</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đẹp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đặc</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biệt</a:t>
            </a:r>
            <a:r>
              <a:rPr lang="en-US" sz="3600" b="1" dirty="0" smtClean="0">
                <a:solidFill>
                  <a:srgbClr val="FF0000"/>
                </a:solidFill>
                <a:latin typeface="Times New Roman" pitchFamily="18" charset="0"/>
                <a:cs typeface="Times New Roman" pitchFamily="18" charset="0"/>
              </a:rPr>
              <a:t> ? </a:t>
            </a:r>
            <a:endParaRPr lang="en-US" sz="36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6300517" y="3349388"/>
            <a:ext cx="58487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dirty="0">
                <a:solidFill>
                  <a:srgbClr val="0070C0"/>
                </a:solidFill>
                <a:latin typeface="Times New Roman" panose="02020603050405020304" pitchFamily="18" charset="0"/>
                <a:cs typeface="Times New Roman" pitchFamily="18" charset="0"/>
              </a:rPr>
              <a:t>  </a:t>
            </a:r>
            <a:r>
              <a:rPr lang="en-US" sz="3200" dirty="0" smtClean="0">
                <a:solidFill>
                  <a:srgbClr val="0070C0"/>
                </a:solidFill>
                <a:latin typeface="Times New Roman" panose="02020603050405020304"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Tán</a:t>
            </a:r>
            <a:r>
              <a:rPr lang="en-US" sz="3200" b="1" dirty="0" smtClean="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lớn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xoè</a:t>
            </a:r>
            <a:r>
              <a:rPr lang="en-US" sz="3200" b="1" dirty="0">
                <a:solidFill>
                  <a:srgbClr val="0070C0"/>
                </a:solidFill>
                <a:latin typeface="Times New Roman" pitchFamily="18" charset="0"/>
                <a:cs typeface="Times New Roman" pitchFamily="18" charset="0"/>
              </a:rPr>
              <a:t> ra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muôn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ngàn</a:t>
            </a:r>
            <a:r>
              <a:rPr lang="en-US" sz="3200" b="1" dirty="0">
                <a:solidFill>
                  <a:srgbClr val="0070C0"/>
                </a:solidFill>
                <a:latin typeface="Times New Roman" pitchFamily="18" charset="0"/>
                <a:cs typeface="Times New Roman" pitchFamily="18" charset="0"/>
              </a:rPr>
              <a:t> con </a:t>
            </a:r>
            <a:r>
              <a:rPr lang="en-US" sz="3200" b="1" dirty="0" err="1">
                <a:solidFill>
                  <a:srgbClr val="0070C0"/>
                </a:solidFill>
                <a:latin typeface="Times New Roman" pitchFamily="18" charset="0"/>
                <a:cs typeface="Times New Roman" pitchFamily="18" charset="0"/>
              </a:rPr>
              <a:t>bướm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thắm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đậu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khít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nhau</a:t>
            </a:r>
            <a:r>
              <a:rPr lang="en-US" sz="3200" b="1" dirty="0">
                <a:solidFill>
                  <a:srgbClr val="0070C0"/>
                </a:solidFill>
                <a:latin typeface="Times New Roman" pitchFamily="18" charset="0"/>
                <a:cs typeface="Times New Roman"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1" y="1365813"/>
            <a:ext cx="5939251" cy="5416077"/>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 xmlns:a16="http://schemas.microsoft.com/office/drawing/2014/main" id="{74B51176-EE96-4B99-8706-F19A2E367332}"/>
              </a:ext>
            </a:extLst>
          </p:cNvPr>
          <p:cNvSpPr/>
          <p:nvPr/>
        </p:nvSpPr>
        <p:spPr>
          <a:xfrm>
            <a:off x="6300517" y="1403035"/>
            <a:ext cx="5848786" cy="2062103"/>
          </a:xfrm>
          <a:prstGeom prst="rect">
            <a:avLst/>
          </a:prstGeom>
        </p:spPr>
        <p:txBody>
          <a:bodyPr wrap="square">
            <a:spAutoFit/>
          </a:bodyPr>
          <a:lstStyle/>
          <a:p>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 </a:t>
            </a:r>
            <a:r>
              <a:rPr lang="vi-VN" sz="3200" b="1" dirty="0" smtClean="0">
                <a:solidFill>
                  <a:srgbClr val="0070C0"/>
                </a:solidFill>
                <a:latin typeface="Times New Roman" panose="02020603050405020304" pitchFamily="18" charset="0"/>
                <a:cs typeface="Times New Roman" panose="02020603050405020304" pitchFamily="18" charset="0"/>
              </a:rPr>
              <a:t>Hoa </a:t>
            </a:r>
            <a:r>
              <a:rPr lang="vi-VN" sz="3200" b="1" dirty="0">
                <a:solidFill>
                  <a:srgbClr val="0070C0"/>
                </a:solidFill>
                <a:latin typeface="Times New Roman" panose="02020603050405020304" pitchFamily="18" charset="0"/>
                <a:cs typeface="Times New Roman" panose="02020603050405020304" pitchFamily="18" charset="0"/>
              </a:rPr>
              <a:t>phượng màu đỏ rực, đẹp không phải ở một đoá mà cả một loạt, cả một vùng, cả một góc trời đỏ rực.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6413019" y="4890624"/>
            <a:ext cx="55949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smtClean="0">
                <a:solidFill>
                  <a:srgbClr val="0070C0"/>
                </a:solidFill>
                <a:latin typeface="Times New Roman" panose="02020603050405020304" pitchFamily="18" charset="0"/>
                <a:cs typeface="Times New Roman" pitchFamily="18" charset="0"/>
              </a:rPr>
              <a:t>- Hoa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gợi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mỗi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học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trò</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cảm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giác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buồn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lại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vui</a:t>
            </a:r>
            <a:r>
              <a:rPr lang="en-US" sz="32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3694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3425" y="5909618"/>
            <a:ext cx="11708921" cy="1077218"/>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bất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ngờ</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Làm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thành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phố</a:t>
            </a:r>
            <a:r>
              <a:rPr lang="en-US" sz="3200" b="1" dirty="0">
                <a:solidFill>
                  <a:srgbClr val="0070C0"/>
                </a:solidFill>
                <a:latin typeface="Times New Roman" pitchFamily="18" charset="0"/>
                <a:cs typeface="Times New Roman" pitchFamily="18" charset="0"/>
              </a:rPr>
              <a:t> </a:t>
            </a:r>
            <a:br>
              <a:rPr lang="en-US" sz="3200" b="1" dirty="0">
                <a:solidFill>
                  <a:srgbClr val="0070C0"/>
                </a:solidFill>
                <a:latin typeface="Times New Roman" pitchFamily="18" charset="0"/>
                <a:cs typeface="Times New Roman" pitchFamily="18" charset="0"/>
              </a:rPr>
            </a:br>
            <a:r>
              <a:rPr lang="en-US" sz="3200" b="1" dirty="0" err="1" smtClean="0">
                <a:solidFill>
                  <a:srgbClr val="0070C0"/>
                </a:solidFill>
                <a:latin typeface="Times New Roman" pitchFamily="18" charset="0"/>
                <a:cs typeface="Times New Roman" pitchFamily="18" charset="0"/>
              </a:rPr>
              <a:t>bỗng</a:t>
            </a:r>
            <a:r>
              <a:rPr lang="en-US" sz="3200" b="1" dirty="0" smtClean="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rực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lên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Tết</a:t>
            </a:r>
            <a:r>
              <a:rPr lang="en-US" sz="3200" b="1" dirty="0">
                <a:solidFill>
                  <a:srgbClr val="0070C0"/>
                </a:solidFill>
                <a:latin typeface="Times New Roman" pitchFamily="18" charset="0"/>
                <a:cs typeface="Times New Roman" pitchFamily="18" charset="0"/>
              </a:rPr>
              <a:t>.</a:t>
            </a:r>
          </a:p>
        </p:txBody>
      </p:sp>
      <p:pic>
        <p:nvPicPr>
          <p:cNvPr id="3" name="Picture 5" descr="http://blog.flowerbox.com.vn/wp-content/uploads/sites/2/2014/10/hoaphuo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80" y="69450"/>
            <a:ext cx="11369613" cy="5770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21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75" y="660530"/>
            <a:ext cx="11542143" cy="5863144"/>
          </a:xfrm>
          <a:prstGeom prst="rect">
            <a:avLst/>
          </a:prstGeom>
          <a:noFill/>
        </p:spPr>
        <p:txBody>
          <a:bodyPr wrap="square" rtlCol="0">
            <a:spAutoFit/>
          </a:bodyPr>
          <a:lstStyle/>
          <a:p>
            <a:pPr algn="just">
              <a:spcAft>
                <a:spcPts val="600"/>
              </a:spcAft>
            </a:pPr>
            <a:r>
              <a:rPr lang="en-US" sz="3600" b="1" i="1" dirty="0" err="1">
                <a:solidFill>
                  <a:srgbClr val="7030A0"/>
                </a:solidFill>
                <a:latin typeface="Times New Roman" pitchFamily="18" charset="0"/>
                <a:cs typeface="Times New Roman" pitchFamily="18" charset="0"/>
              </a:rPr>
              <a:t>Câu</a:t>
            </a:r>
            <a:r>
              <a:rPr lang="en-US" sz="3600" b="1" i="1" dirty="0">
                <a:solidFill>
                  <a:srgbClr val="7030A0"/>
                </a:solidFill>
                <a:latin typeface="Times New Roman" pitchFamily="18" charset="0"/>
                <a:cs typeface="Times New Roman" pitchFamily="18" charset="0"/>
              </a:rPr>
              <a:t> 2: </a:t>
            </a:r>
            <a:r>
              <a:rPr lang="en-US" sz="3600" b="1" i="1" dirty="0" err="1">
                <a:solidFill>
                  <a:srgbClr val="7030A0"/>
                </a:solidFill>
                <a:latin typeface="Times New Roman" pitchFamily="18" charset="0"/>
                <a:cs typeface="Times New Roman" pitchFamily="18" charset="0"/>
              </a:rPr>
              <a:t>Vẻ</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đẹp</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đặc</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biệt</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của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hoa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phượng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là</a:t>
            </a:r>
            <a:r>
              <a:rPr lang="en-US" sz="3600" b="1" i="1" dirty="0">
                <a:solidFill>
                  <a:srgbClr val="7030A0"/>
                </a:solidFill>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đẹp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muôn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ngàn</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bướm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thắm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hè</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279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691" y="2399159"/>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6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KHỞI</a:t>
            </a:r>
            <a:r>
              <a:rPr kumimoji="0" lang="en-US" sz="9600" b="1" i="0" u="none" strike="noStrike" kern="1200" cap="none" spc="0" normalizeH="0" noProof="0" dirty="0">
                <a:ln>
                  <a:noFill/>
                </a:ln>
                <a:solidFill>
                  <a:prstClr val="white"/>
                </a:solidFill>
                <a:effectLst/>
                <a:uLnTx/>
                <a:uFillTx/>
                <a:latin typeface="Times New Roman" pitchFamily="18" charset="0"/>
                <a:cs typeface="Times New Roman" pitchFamily="18" charset="0"/>
              </a:rPr>
              <a:t> ĐỘNG</a:t>
            </a:r>
            <a:endParaRPr kumimoji="0" lang="en-US" sz="96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64429" y="507545"/>
            <a:ext cx="11529473" cy="615553"/>
          </a:xfrm>
          <a:prstGeom prst="rect">
            <a:avLst/>
          </a:prstGeom>
          <a:solidFill>
            <a:schemeClr val="bg1"/>
          </a:solidFill>
          <a:ln w="9525">
            <a:solidFill>
              <a:schemeClr val="accent5">
                <a:lumMod val="60000"/>
                <a:lumOff val="40000"/>
              </a:schemeClr>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400" b="1" dirty="0" err="1">
                <a:solidFill>
                  <a:srgbClr val="FF0000"/>
                </a:solidFill>
                <a:latin typeface="Times New Roman" pitchFamily="18" charset="0"/>
                <a:cs typeface="Times New Roman" pitchFamily="18" charset="0"/>
              </a:rPr>
              <a:t>Câu</a:t>
            </a:r>
            <a:r>
              <a:rPr lang="en-US" sz="3400" b="1" dirty="0">
                <a:solidFill>
                  <a:srgbClr val="FF0000"/>
                </a:solidFill>
                <a:latin typeface="Times New Roman" pitchFamily="18" charset="0"/>
                <a:cs typeface="Times New Roman" pitchFamily="18" charset="0"/>
              </a:rPr>
              <a:t> 3. </a:t>
            </a:r>
            <a:r>
              <a:rPr lang="en-US" sz="3400" b="1" dirty="0" err="1">
                <a:solidFill>
                  <a:srgbClr val="FF0000"/>
                </a:solidFill>
                <a:latin typeface="Times New Roman" pitchFamily="18" charset="0"/>
                <a:cs typeface="Times New Roman" pitchFamily="18" charset="0"/>
              </a:rPr>
              <a:t>Màu</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hoa</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phượng</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thay</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đổi</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như</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thế</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nào</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theo</a:t>
            </a:r>
            <a:r>
              <a:rPr lang="en-US" sz="3400" b="1" dirty="0">
                <a:solidFill>
                  <a:srgbClr val="FF0000"/>
                </a:solidFill>
                <a:latin typeface="Times New Roman" pitchFamily="18" charset="0"/>
                <a:cs typeface="Times New Roman" pitchFamily="18" charset="0"/>
              </a:rPr>
              <a:t> </a:t>
            </a:r>
            <a:r>
              <a:rPr lang="en-US" sz="3400" b="1" dirty="0" err="1">
                <a:solidFill>
                  <a:srgbClr val="FF0000"/>
                </a:solidFill>
                <a:latin typeface="Times New Roman" pitchFamily="18" charset="0"/>
                <a:cs typeface="Times New Roman" pitchFamily="18" charset="0"/>
              </a:rPr>
              <a:t>thời</a:t>
            </a:r>
            <a:r>
              <a:rPr lang="en-US" sz="3400" b="1" dirty="0">
                <a:solidFill>
                  <a:srgbClr val="FF0000"/>
                </a:solidFill>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gian</a:t>
            </a:r>
            <a:r>
              <a:rPr lang="en-US" sz="3400" b="1" dirty="0" smtClean="0">
                <a:solidFill>
                  <a:srgbClr val="FF0000"/>
                </a:solidFill>
                <a:latin typeface="Times New Roman" pitchFamily="18" charset="0"/>
                <a:cs typeface="Times New Roman" pitchFamily="18" charset="0"/>
              </a:rPr>
              <a:t>? </a:t>
            </a:r>
            <a:endParaRPr lang="en-US" sz="34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441150" y="5938084"/>
            <a:ext cx="107760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000" dirty="0">
                <a:solidFill>
                  <a:srgbClr val="0070C0"/>
                </a:solidFill>
                <a:latin typeface="Times New Roman" pitchFamily="18" charset="0"/>
                <a:cs typeface="Times New Roman" pitchFamily="18" charset="0"/>
              </a:rPr>
              <a:t>   </a:t>
            </a:r>
            <a:r>
              <a:rPr lang="en-US" sz="3400" b="1" dirty="0" err="1" smtClean="0">
                <a:solidFill>
                  <a:srgbClr val="0070C0"/>
                </a:solidFill>
                <a:latin typeface="Times New Roman" pitchFamily="18" charset="0"/>
                <a:cs typeface="Times New Roman" pitchFamily="18" charset="0"/>
              </a:rPr>
              <a:t>Bình</a:t>
            </a:r>
            <a:r>
              <a:rPr lang="en-US" sz="3400" b="1" dirty="0" smtClean="0">
                <a:solidFill>
                  <a:srgbClr val="0070C0"/>
                </a:solidFill>
                <a:latin typeface="Times New Roman" pitchFamily="18" charset="0"/>
                <a:cs typeface="Times New Roman" pitchFamily="18" charset="0"/>
              </a:rPr>
              <a:t> </a:t>
            </a:r>
            <a:r>
              <a:rPr lang="en-US" sz="3400" b="1" dirty="0">
                <a:solidFill>
                  <a:srgbClr val="0070C0"/>
                </a:solidFill>
                <a:latin typeface="Times New Roman" pitchFamily="18" charset="0"/>
                <a:cs typeface="Times New Roman" pitchFamily="18" charset="0"/>
              </a:rPr>
              <a:t>minh </a:t>
            </a:r>
            <a:r>
              <a:rPr lang="en-US" sz="3400" b="1" dirty="0" err="1">
                <a:solidFill>
                  <a:srgbClr val="0070C0"/>
                </a:solidFill>
                <a:latin typeface="Times New Roman" pitchFamily="18" charset="0"/>
                <a:cs typeface="Times New Roman" pitchFamily="18" charset="0"/>
              </a:rPr>
              <a:t>của</a:t>
            </a:r>
            <a:r>
              <a:rPr lang="en-US" sz="3400" b="1" dirty="0">
                <a:solidFill>
                  <a:srgbClr val="0070C0"/>
                </a:solidFill>
                <a:latin typeface="Times New Roman" pitchFamily="18" charset="0"/>
                <a:cs typeface="Times New Roman" pitchFamily="18" charset="0"/>
              </a:rPr>
              <a:t> </a:t>
            </a:r>
            <a:r>
              <a:rPr lang="en-US" sz="3400" b="1" dirty="0" err="1">
                <a:solidFill>
                  <a:srgbClr val="0070C0"/>
                </a:solidFill>
                <a:latin typeface="Times New Roman" pitchFamily="18" charset="0"/>
                <a:cs typeface="Times New Roman" pitchFamily="18" charset="0"/>
              </a:rPr>
              <a:t>hoa</a:t>
            </a:r>
            <a:r>
              <a:rPr lang="en-US" sz="3400" b="1" dirty="0">
                <a:solidFill>
                  <a:srgbClr val="0070C0"/>
                </a:solidFill>
                <a:latin typeface="Times New Roman" pitchFamily="18" charset="0"/>
                <a:cs typeface="Times New Roman" pitchFamily="18" charset="0"/>
              </a:rPr>
              <a:t> </a:t>
            </a:r>
            <a:r>
              <a:rPr lang="en-US" sz="3400" b="1" dirty="0" err="1">
                <a:solidFill>
                  <a:srgbClr val="0070C0"/>
                </a:solidFill>
                <a:latin typeface="Times New Roman" pitchFamily="18" charset="0"/>
                <a:cs typeface="Times New Roman" pitchFamily="18" charset="0"/>
              </a:rPr>
              <a:t>phượng</a:t>
            </a:r>
            <a:r>
              <a:rPr lang="en-US" sz="3400" b="1" dirty="0">
                <a:solidFill>
                  <a:srgbClr val="0070C0"/>
                </a:solidFill>
                <a:latin typeface="Times New Roman" pitchFamily="18" charset="0"/>
                <a:cs typeface="Times New Roman" pitchFamily="18" charset="0"/>
              </a:rPr>
              <a:t> </a:t>
            </a:r>
            <a:r>
              <a:rPr lang="en-US" sz="3400" b="1" dirty="0" err="1">
                <a:solidFill>
                  <a:srgbClr val="0070C0"/>
                </a:solidFill>
                <a:latin typeface="Times New Roman" pitchFamily="18" charset="0"/>
                <a:cs typeface="Times New Roman" pitchFamily="18" charset="0"/>
              </a:rPr>
              <a:t>là</a:t>
            </a:r>
            <a:r>
              <a:rPr lang="en-US" sz="3400" b="1" dirty="0">
                <a:solidFill>
                  <a:srgbClr val="0070C0"/>
                </a:solidFill>
                <a:latin typeface="Times New Roman" pitchFamily="18" charset="0"/>
                <a:cs typeface="Times New Roman" pitchFamily="18" charset="0"/>
              </a:rPr>
              <a:t> </a:t>
            </a:r>
            <a:r>
              <a:rPr lang="en-US" sz="3400" b="1" dirty="0" err="1">
                <a:solidFill>
                  <a:srgbClr val="0070C0"/>
                </a:solidFill>
                <a:latin typeface="Times New Roman" pitchFamily="18" charset="0"/>
                <a:cs typeface="Times New Roman" pitchFamily="18" charset="0"/>
              </a:rPr>
              <a:t>màu</a:t>
            </a:r>
            <a:r>
              <a:rPr lang="en-US" sz="3400" b="1" dirty="0">
                <a:solidFill>
                  <a:srgbClr val="0070C0"/>
                </a:solidFill>
                <a:latin typeface="Times New Roman" pitchFamily="18" charset="0"/>
                <a:cs typeface="Times New Roman" pitchFamily="18" charset="0"/>
              </a:rPr>
              <a:t> </a:t>
            </a:r>
            <a:r>
              <a:rPr lang="en-US" sz="3400" b="1" dirty="0" err="1">
                <a:solidFill>
                  <a:srgbClr val="0070C0"/>
                </a:solidFill>
                <a:latin typeface="Times New Roman" pitchFamily="18" charset="0"/>
                <a:cs typeface="Times New Roman" pitchFamily="18" charset="0"/>
              </a:rPr>
              <a:t>đỏ</a:t>
            </a:r>
            <a:r>
              <a:rPr lang="en-US" sz="3400" b="1" dirty="0">
                <a:solidFill>
                  <a:srgbClr val="0070C0"/>
                </a:solidFill>
                <a:latin typeface="Times New Roman" pitchFamily="18" charset="0"/>
                <a:cs typeface="Times New Roman" pitchFamily="18" charset="0"/>
              </a:rPr>
              <a:t> </a:t>
            </a:r>
            <a:r>
              <a:rPr lang="en-US" sz="3400" b="1" dirty="0" err="1">
                <a:solidFill>
                  <a:srgbClr val="0070C0"/>
                </a:solidFill>
                <a:latin typeface="Times New Roman" pitchFamily="18" charset="0"/>
                <a:cs typeface="Times New Roman" pitchFamily="18" charset="0"/>
              </a:rPr>
              <a:t>còn</a:t>
            </a:r>
            <a:r>
              <a:rPr lang="en-US" sz="3400" b="1" dirty="0">
                <a:solidFill>
                  <a:srgbClr val="0070C0"/>
                </a:solidFill>
                <a:latin typeface="Times New Roman" pitchFamily="18" charset="0"/>
                <a:cs typeface="Times New Roman" pitchFamily="18" charset="0"/>
              </a:rPr>
              <a:t> non.</a:t>
            </a:r>
          </a:p>
        </p:txBody>
      </p:sp>
      <p:pic>
        <p:nvPicPr>
          <p:cNvPr id="4" name="Picture 28" descr="anh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73" y="1145247"/>
            <a:ext cx="10386204" cy="498961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00686" y="614917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Nếu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có</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mưa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lại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càng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tươi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dịu</a:t>
            </a:r>
            <a:endParaRPr lang="en-US" sz="4400" b="1" dirty="0">
              <a:solidFill>
                <a:srgbClr val="0070C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79" y="185200"/>
            <a:ext cx="11369615" cy="6033428"/>
          </a:xfrm>
          <a:prstGeom prst="rect">
            <a:avLst/>
          </a:prstGeom>
          <a:ln w="57150">
            <a:solidFill>
              <a:schemeClr val="tx1"/>
            </a:solidFill>
          </a:ln>
        </p:spPr>
      </p:pic>
    </p:spTree>
    <p:extLst>
      <p:ext uri="{BB962C8B-B14F-4D97-AF65-F5344CB8AC3E}">
        <p14:creationId xmlns:p14="http://schemas.microsoft.com/office/powerpoint/2010/main" val="32139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3543" y="6005363"/>
            <a:ext cx="126261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0070C0"/>
                </a:solidFill>
                <a:latin typeface="Times New Roman" pitchFamily="18" charset="0"/>
                <a:cs typeface="Times New Roman" pitchFamily="18" charset="0"/>
              </a:rPr>
              <a:t>Ngày</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xuân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hết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số</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hoa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tăng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lên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màu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cũng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đậm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0" y="4763"/>
            <a:ext cx="12204890" cy="5810819"/>
          </a:xfrm>
          <a:prstGeom prst="rect">
            <a:avLst/>
          </a:prstGeom>
        </p:spPr>
      </p:pic>
    </p:spTree>
    <p:extLst>
      <p:ext uri="{BB962C8B-B14F-4D97-AF65-F5344CB8AC3E}">
        <p14:creationId xmlns:p14="http://schemas.microsoft.com/office/powerpoint/2010/main" val="6262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26520" y="5714646"/>
            <a:ext cx="12117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Hoà</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nhịp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với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mặt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chói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lọi</a:t>
            </a:r>
            <a:r>
              <a:rPr lang="en-US" sz="3200" b="1" dirty="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màu</a:t>
            </a:r>
            <a:r>
              <a:rPr lang="en-US" sz="3200" b="1" dirty="0" smtClean="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mạnh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mẽ</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kêu</a:t>
            </a:r>
            <a:r>
              <a:rPr lang="en-US" sz="3200" b="1" dirty="0">
                <a:solidFill>
                  <a:srgbClr val="0070C0"/>
                </a:solidFill>
                <a:latin typeface="Times New Roman" pitchFamily="18" charset="0"/>
                <a:cs typeface="Times New Roman" pitchFamily="18" charset="0"/>
              </a:rPr>
              <a:t> vang: </a:t>
            </a:r>
            <a:r>
              <a:rPr lang="en-US" sz="3200" b="1" dirty="0" err="1">
                <a:solidFill>
                  <a:srgbClr val="0070C0"/>
                </a:solidFill>
                <a:latin typeface="Times New Roman" pitchFamily="18" charset="0"/>
                <a:cs typeface="Times New Roman" pitchFamily="18" charset="0"/>
              </a:rPr>
              <a:t>Hè</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rồi</a:t>
            </a:r>
            <a:r>
              <a:rPr lang="en-US" sz="3200" b="1" dirty="0">
                <a:solidFill>
                  <a:srgbClr val="0070C0"/>
                </a:solidFill>
                <a:latin typeface="Times New Roman" pitchFamily="18" charset="0"/>
                <a:cs typeface="Times New Roman" pitchFamily="18" charset="0"/>
              </a:rPr>
              <a:t>!</a:t>
            </a:r>
          </a:p>
        </p:txBody>
      </p:sp>
      <p:pic>
        <p:nvPicPr>
          <p:cNvPr id="3" name="Picture 2" descr="http://dungfacebook.net/wp-content/uploads/2016/0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60" y="300942"/>
            <a:ext cx="11196577" cy="5413704"/>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8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icture1.jpg">
            <a:extLst>
              <a:ext uri="{FF2B5EF4-FFF2-40B4-BE49-F238E27FC236}">
                <a16:creationId xmlns:a16="http://schemas.microsoft.com/office/drawing/2014/main" xmlns=""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85072"/>
            <a:ext cx="12192000" cy="337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txBox="1">
            <a:spLocks/>
          </p:cNvSpPr>
          <p:nvPr/>
        </p:nvSpPr>
        <p:spPr>
          <a:xfrm>
            <a:off x="230621" y="677701"/>
            <a:ext cx="11332488" cy="48063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err="1" smtClean="0">
                <a:solidFill>
                  <a:srgbClr val="7030A0"/>
                </a:solidFill>
                <a:latin typeface="Times New Roman" pitchFamily="18" charset="0"/>
                <a:cs typeface="Times New Roman" pitchFamily="18" charset="0"/>
              </a:rPr>
              <a:t>Câu</a:t>
            </a:r>
            <a:r>
              <a:rPr lang="en-US" sz="3600" b="1" dirty="0" smtClean="0">
                <a:solidFill>
                  <a:srgbClr val="7030A0"/>
                </a:solidFill>
                <a:latin typeface="Times New Roman" pitchFamily="18" charset="0"/>
                <a:cs typeface="Times New Roman" pitchFamily="18" charset="0"/>
              </a:rPr>
              <a:t> 3: </a:t>
            </a:r>
            <a:r>
              <a:rPr lang="en-US" sz="3600" b="1" dirty="0" err="1" smtClean="0">
                <a:solidFill>
                  <a:srgbClr val="7030A0"/>
                </a:solidFill>
                <a:latin typeface="Times New Roman" pitchFamily="18" charset="0"/>
                <a:cs typeface="Times New Roman" pitchFamily="18" charset="0"/>
              </a:rPr>
              <a:t>Màu</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của</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hoa</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phượng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thay</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đổi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theo</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thời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gian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là</a:t>
            </a:r>
            <a:r>
              <a:rPr lang="en-US" sz="3600" b="1" dirty="0" smtClean="0">
                <a:solidFill>
                  <a:srgbClr val="7030A0"/>
                </a:solidFill>
                <a:latin typeface="Times New Roman" pitchFamily="18" charset="0"/>
                <a:cs typeface="Times New Roman" pitchFamily="18" charset="0"/>
              </a:rPr>
              <a:t>:</a:t>
            </a:r>
          </a:p>
          <a:p>
            <a:pPr marL="0" indent="0">
              <a:buFont typeface="Arial" panose="020B0604020202020204" pitchFamily="34" charset="0"/>
              <a:buNone/>
            </a:pP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Bình</a:t>
            </a:r>
            <a:r>
              <a:rPr lang="en-US" sz="3600" b="1" dirty="0" smtClean="0">
                <a:latin typeface="Times New Roman" pitchFamily="18" charset="0"/>
                <a:cs typeface="Times New Roman" pitchFamily="18" charset="0"/>
              </a:rPr>
              <a:t> minh: </a:t>
            </a:r>
            <a:r>
              <a:rPr lang="en-US" sz="3600" b="1" dirty="0" err="1" smtClean="0">
                <a:latin typeface="Times New Roman" pitchFamily="18" charset="0"/>
                <a:cs typeface="Times New Roman" pitchFamily="18" charset="0"/>
              </a:rPr>
              <a:t>đỏ</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còn</a:t>
            </a:r>
            <a:r>
              <a:rPr lang="en-US" sz="3600" b="1" dirty="0" smtClean="0">
                <a:latin typeface="Times New Roman" pitchFamily="18" charset="0"/>
                <a:cs typeface="Times New Roman" pitchFamily="18" charset="0"/>
              </a:rPr>
              <a:t> non.</a:t>
            </a:r>
          </a:p>
          <a:p>
            <a:pPr>
              <a:buFontTx/>
              <a:buChar char="-"/>
            </a:pP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mưa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càng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tươi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dịu</a:t>
            </a:r>
            <a:r>
              <a:rPr lang="en-US" sz="3600" b="1" dirty="0" smtClean="0">
                <a:latin typeface="Times New Roman" pitchFamily="18" charset="0"/>
                <a:cs typeface="Times New Roman" pitchFamily="18" charset="0"/>
              </a:rPr>
              <a:t>.</a:t>
            </a:r>
          </a:p>
          <a:p>
            <a:pPr>
              <a:buFontTx/>
              <a:buChar char="-"/>
            </a:pP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Cuối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xuân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số</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tăng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màu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đậm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dần</a:t>
            </a:r>
            <a:r>
              <a:rPr lang="en-US" sz="3600" b="1" dirty="0" smtClean="0">
                <a:latin typeface="Times New Roman" pitchFamily="18" charset="0"/>
                <a:cs typeface="Times New Roman" pitchFamily="18" charset="0"/>
              </a:rPr>
              <a:t>.</a:t>
            </a:r>
          </a:p>
          <a:p>
            <a:pPr>
              <a:buFontTx/>
              <a:buChar char="-"/>
            </a:pP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Hè</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đến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chói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lọi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màu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phượng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rực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lên</a:t>
            </a:r>
            <a:r>
              <a:rPr lang="en-US" sz="3600" b="1" dirty="0" smtClean="0">
                <a:latin typeface="Times New Roman" pitchFamily="18" charset="0"/>
                <a:cs typeface="Times New Roman" pitchFamily="18" charset="0"/>
              </a:rPr>
              <a:t>.</a:t>
            </a:r>
          </a:p>
          <a:p>
            <a:pPr>
              <a:buFontTx/>
              <a:buChar char="-"/>
            </a:pPr>
            <a:endParaRPr lang="en-US" sz="4000" b="1" dirty="0" smtClean="0">
              <a:latin typeface="Times New Roman" pitchFamily="18" charset="0"/>
              <a:cs typeface="Times New Roman" pitchFamily="18" charset="0"/>
            </a:endParaRPr>
          </a:p>
          <a:p>
            <a:pPr>
              <a:buFontTx/>
              <a:buChar char="-"/>
            </a:pPr>
            <a:endParaRPr lang="en-US" sz="4000" b="1" dirty="0" smtClean="0">
              <a:latin typeface="Times New Roman" pitchFamily="18" charset="0"/>
              <a:cs typeface="Times New Roman" pitchFamily="18" charset="0"/>
            </a:endParaRPr>
          </a:p>
          <a:p>
            <a:pPr>
              <a:buFontTx/>
              <a:buChar char="-"/>
            </a:pP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5616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E8099-74F9-46D3-93C2-BCB29226140A}"/>
              </a:ext>
            </a:extLst>
          </p:cNvPr>
          <p:cNvSpPr>
            <a:spLocks noGrp="1"/>
          </p:cNvSpPr>
          <p:nvPr>
            <p:ph type="title" idx="4294967295"/>
          </p:nvPr>
        </p:nvSpPr>
        <p:spPr>
          <a:xfrm>
            <a:off x="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t>Click to edit Master title style</a:t>
            </a:r>
            <a:endParaRPr lang="vi-VN" altLang="vi-VN"/>
          </a:p>
        </p:txBody>
      </p:sp>
      <p:sp>
        <p:nvSpPr>
          <p:cNvPr id="89091" name="Content Placeholder 2">
            <a:extLst>
              <a:ext uri="{FF2B5EF4-FFF2-40B4-BE49-F238E27FC236}">
                <a16:creationId xmlns="" xmlns:a16="http://schemas.microsoft.com/office/drawing/2014/main" id="{DD1C1CB7-87A3-466E-B3BA-84B39CAFAD60}"/>
              </a:ext>
            </a:extLst>
          </p:cNvPr>
          <p:cNvSpPr>
            <a:spLocks noGrp="1"/>
          </p:cNvSpPr>
          <p:nvPr>
            <p:ph idx="4294967295"/>
          </p:nvPr>
        </p:nvSpPr>
        <p:spPr>
          <a:xfrm>
            <a:off x="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ltLang="vi-VN"/>
          </a:p>
        </p:txBody>
      </p:sp>
      <p:pic>
        <p:nvPicPr>
          <p:cNvPr id="89092" name="Picture 2" descr="Bảng thông báo Ban giám đốc miễn Phí nội dung Clip nghệ thuật - hội đồng  giáo dục. png tải về - Miễn phí trong suốt Khung Hình png Tải về.">
            <a:extLst>
              <a:ext uri="{FF2B5EF4-FFF2-40B4-BE49-F238E27FC236}">
                <a16:creationId xmlns=""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p:cNvSpPr txBox="1">
            <a:spLocks noChangeArrowheads="1"/>
          </p:cNvSpPr>
          <p:nvPr/>
        </p:nvSpPr>
        <p:spPr bwMode="auto">
          <a:xfrm>
            <a:off x="1866418" y="1226431"/>
            <a:ext cx="49252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400" b="1" i="1" dirty="0" err="1">
                <a:solidFill>
                  <a:schemeClr val="bg1"/>
                </a:solidFill>
                <a:latin typeface="Times New Roman" pitchFamily="18" charset="0"/>
                <a:cs typeface="Times New Roman" pitchFamily="18" charset="0"/>
              </a:rPr>
              <a:t>Nội</a:t>
            </a:r>
            <a:r>
              <a:rPr lang="en-US" sz="4400" b="1" i="1" dirty="0">
                <a:solidFill>
                  <a:schemeClr val="bg1"/>
                </a:solidFill>
                <a:latin typeface="Times New Roman" pitchFamily="18" charset="0"/>
                <a:cs typeface="Times New Roman" pitchFamily="18" charset="0"/>
              </a:rPr>
              <a:t> </a:t>
            </a:r>
            <a:r>
              <a:rPr lang="en-US" sz="4400" b="1" i="1" dirty="0" smtClean="0">
                <a:solidFill>
                  <a:schemeClr val="bg1"/>
                </a:solidFill>
                <a:latin typeface="Times New Roman" pitchFamily="18" charset="0"/>
                <a:cs typeface="Times New Roman" pitchFamily="18" charset="0"/>
              </a:rPr>
              <a:t>dung:</a:t>
            </a:r>
            <a:r>
              <a:rPr lang="en-US" sz="4000" b="1" i="1" dirty="0" smtClean="0">
                <a:solidFill>
                  <a:schemeClr val="bg1"/>
                </a:solidFill>
                <a:latin typeface="Times New Roman" pitchFamily="18" charset="0"/>
                <a:cs typeface="Times New Roman" pitchFamily="18" charset="0"/>
              </a:rPr>
              <a:t> </a:t>
            </a:r>
            <a:endParaRPr lang="en-US" sz="4000" b="1" i="1" dirty="0">
              <a:solidFill>
                <a:schemeClr val="bg1"/>
              </a:solidFill>
              <a:latin typeface="Times New Roman" pitchFamily="18" charset="0"/>
              <a:cs typeface="Times New Roman" pitchFamily="18" charset="0"/>
            </a:endParaRPr>
          </a:p>
        </p:txBody>
      </p:sp>
      <p:sp>
        <p:nvSpPr>
          <p:cNvPr id="16" name="Flowchart: Alternate Process 15"/>
          <p:cNvSpPr/>
          <p:nvPr/>
        </p:nvSpPr>
        <p:spPr>
          <a:xfrm>
            <a:off x="580159" y="2154088"/>
            <a:ext cx="11031681" cy="281187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4800" b="1" dirty="0" smtClean="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Tả</a:t>
            </a:r>
            <a:r>
              <a:rPr lang="en-US" sz="4800" b="1" dirty="0" smtClean="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vẻ</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đẹp</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độc</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đáo</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của</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hoa</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phượng</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loài</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hoa</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gắn</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với</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những</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kỉ</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niệm</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và</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niềm</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vui</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của</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tuổi</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học</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trò</a:t>
            </a:r>
            <a:r>
              <a:rPr lang="en-US" sz="4800" b="1" dirty="0">
                <a:solidFill>
                  <a:srgbClr val="FF0066"/>
                </a:solidFill>
                <a:latin typeface="Times New Roman" pitchFamily="18" charset="0"/>
                <a:cs typeface="Times New Roman"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4856" y="2628531"/>
            <a:ext cx="70721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400" b="1" noProof="0" dirty="0" err="1" smtClean="0">
                <a:solidFill>
                  <a:srgbClr val="FFFF00"/>
                </a:solidFill>
                <a:latin typeface="Times New Roman" pitchFamily="18" charset="0"/>
                <a:cs typeface="Times New Roman" pitchFamily="18" charset="0"/>
              </a:rPr>
              <a:t>LUYỆN</a:t>
            </a:r>
            <a:r>
              <a:rPr lang="en-US" sz="4400" b="1" noProof="0" dirty="0" smtClean="0">
                <a:solidFill>
                  <a:srgbClr val="FFFF00"/>
                </a:solidFill>
                <a:latin typeface="Times New Roman" pitchFamily="18" charset="0"/>
                <a:cs typeface="Times New Roman" pitchFamily="18" charset="0"/>
              </a:rPr>
              <a:t> </a:t>
            </a:r>
            <a:r>
              <a:rPr lang="en-US" sz="4400" b="1" noProof="0" dirty="0" err="1" smtClean="0">
                <a:solidFill>
                  <a:srgbClr val="FFFF00"/>
                </a:solidFill>
                <a:latin typeface="Times New Roman" pitchFamily="18" charset="0"/>
                <a:cs typeface="Times New Roman" pitchFamily="18" charset="0"/>
              </a:rPr>
              <a:t>ĐỌC</a:t>
            </a:r>
            <a:r>
              <a:rPr lang="en-US" sz="4400" b="1" noProof="0" dirty="0" smtClean="0">
                <a:solidFill>
                  <a:srgbClr val="FFFF00"/>
                </a:solidFill>
                <a:latin typeface="Times New Roman" pitchFamily="18" charset="0"/>
                <a:cs typeface="Times New Roman" pitchFamily="18" charset="0"/>
              </a:rPr>
              <a:t> </a:t>
            </a:r>
            <a:r>
              <a:rPr lang="en-US" sz="4400" b="1" noProof="0" dirty="0" err="1" smtClean="0">
                <a:solidFill>
                  <a:srgbClr val="FFFF00"/>
                </a:solidFill>
                <a:latin typeface="Times New Roman" pitchFamily="18" charset="0"/>
                <a:cs typeface="Times New Roman" pitchFamily="18" charset="0"/>
              </a:rPr>
              <a:t>DIỄN</a:t>
            </a:r>
            <a:r>
              <a:rPr lang="en-US" sz="4400" b="1" noProof="0" dirty="0" smtClean="0">
                <a:solidFill>
                  <a:srgbClr val="FFFF00"/>
                </a:solidFill>
                <a:latin typeface="Times New Roman" pitchFamily="18" charset="0"/>
                <a:cs typeface="Times New Roman" pitchFamily="18" charset="0"/>
              </a:rPr>
              <a:t> </a:t>
            </a:r>
            <a:r>
              <a:rPr lang="en-US" sz="4400" b="1" noProof="0" dirty="0" err="1" smtClean="0">
                <a:solidFill>
                  <a:srgbClr val="FFFF00"/>
                </a:solidFill>
                <a:latin typeface="Times New Roman" pitchFamily="18" charset="0"/>
                <a:cs typeface="Times New Roman" pitchFamily="18" charset="0"/>
              </a:rPr>
              <a:t>CẢM</a:t>
            </a:r>
            <a:endParaRPr kumimoji="0" lang="en-US" sz="44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914641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thông báo Ban giám đốc miễn Phí nội dung Clip nghệ thuật - hội đồng  giáo dục. png tải về - Miễn phí trong suốt Khung Hình png Tải về.">
            <a:extLst>
              <a:ext uri="{FF2B5EF4-FFF2-40B4-BE49-F238E27FC236}">
                <a16:creationId xmlns=""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3790681" y="260900"/>
            <a:ext cx="5336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dirty="0" err="1" smtClean="0">
                <a:solidFill>
                  <a:schemeClr val="accent4">
                    <a:lumMod val="60000"/>
                    <a:lumOff val="40000"/>
                  </a:schemeClr>
                </a:solidFill>
                <a:latin typeface="Times New Roman" pitchFamily="18" charset="0"/>
                <a:cs typeface="Times New Roman" pitchFamily="18" charset="0"/>
              </a:rPr>
              <a:t>Luyện</a:t>
            </a:r>
            <a:r>
              <a:rPr lang="en-US" sz="4400" b="1" dirty="0" smtClean="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đọc</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diễn</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cảm</a:t>
            </a:r>
            <a:endParaRPr lang="en-US" sz="4400" b="1" dirty="0">
              <a:solidFill>
                <a:schemeClr val="accent4">
                  <a:lumMod val="60000"/>
                  <a:lumOff val="40000"/>
                </a:schemeClr>
              </a:solidFill>
              <a:latin typeface="Times New Roman" pitchFamily="18" charset="0"/>
              <a:cs typeface="Times New Roman" pitchFamily="18" charset="0"/>
            </a:endParaRPr>
          </a:p>
        </p:txBody>
      </p:sp>
      <p:sp>
        <p:nvSpPr>
          <p:cNvPr id="4" name="Text Box 5"/>
          <p:cNvSpPr txBox="1">
            <a:spLocks noChangeArrowheads="1"/>
          </p:cNvSpPr>
          <p:nvPr/>
        </p:nvSpPr>
        <p:spPr bwMode="auto">
          <a:xfrm>
            <a:off x="848646" y="1123220"/>
            <a:ext cx="10138914" cy="44012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vài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cành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loạt</a:t>
            </a:r>
            <a:r>
              <a:rPr lang="en-US" sz="4000" b="1">
                <a:solidFill>
                  <a:schemeClr val="bg1"/>
                </a:solidFill>
                <a:latin typeface="Times New Roman" pitchFamily="18" charset="0"/>
                <a:cs typeface="Times New Roman" pitchFamily="18" charset="0"/>
              </a:rPr>
              <a:t>, </a:t>
            </a:r>
            <a:r>
              <a:rPr lang="en-US" sz="4000" b="1" smtClean="0">
                <a:solidFill>
                  <a:schemeClr val="bg1"/>
                </a:solidFill>
                <a:latin typeface="Times New Roman" pitchFamily="18" charset="0"/>
                <a:cs typeface="Times New Roman" pitchFamily="18" charset="0"/>
              </a:rPr>
              <a:t/>
            </a:r>
            <a:br>
              <a:rPr lang="en-US" sz="4000" b="1" smtClean="0">
                <a:solidFill>
                  <a:schemeClr val="bg1"/>
                </a:solidFill>
                <a:latin typeface="Times New Roman" pitchFamily="18" charset="0"/>
                <a:cs typeface="Times New Roman" pitchFamily="18" charset="0"/>
              </a:rPr>
            </a:br>
            <a:r>
              <a:rPr lang="en-US" sz="4000" b="1" smtClean="0">
                <a:solidFill>
                  <a:schemeClr val="bg1"/>
                </a:solidFill>
                <a:latin typeface="Times New Roman" pitchFamily="18" charset="0"/>
                <a:cs typeface="Times New Roman" pitchFamily="18" charset="0"/>
              </a:rPr>
              <a:t>cả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vùng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góc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trời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đỏ</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rực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Mỗi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phần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tử</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của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hội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thắm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tươi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người</a:t>
            </a:r>
            <a:r>
              <a:rPr lang="en-US" sz="4000" b="1" dirty="0">
                <a:solidFill>
                  <a:schemeClr val="bg1"/>
                </a:solidFill>
                <a:latin typeface="Times New Roman" pitchFamily="18" charset="0"/>
                <a:cs typeface="Times New Roman" pitchFamily="18" charset="0"/>
              </a:rPr>
              <a:t> ta </a:t>
            </a:r>
            <a:r>
              <a:rPr lang="en-US" sz="4000" b="1" dirty="0" err="1">
                <a:solidFill>
                  <a:schemeClr val="bg1"/>
                </a:solidFill>
                <a:latin typeface="Times New Roman" pitchFamily="18" charset="0"/>
                <a:cs typeface="Times New Roman" pitchFamily="18" charset="0"/>
              </a:rPr>
              <a:t>quên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nghĩ</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hàng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những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tán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lớn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xoè</a:t>
            </a:r>
            <a:r>
              <a:rPr lang="en-US" sz="4000" b="1" dirty="0">
                <a:solidFill>
                  <a:schemeClr val="bg1"/>
                </a:solidFill>
                <a:latin typeface="Times New Roman" pitchFamily="18" charset="0"/>
                <a:cs typeface="Times New Roman" pitchFamily="18" charset="0"/>
              </a:rPr>
              <a:t> </a:t>
            </a:r>
            <a:r>
              <a:rPr lang="en-US" sz="4000" b="1" err="1">
                <a:solidFill>
                  <a:schemeClr val="bg1"/>
                </a:solidFill>
                <a:latin typeface="Times New Roman" pitchFamily="18" charset="0"/>
                <a:cs typeface="Times New Roman" pitchFamily="18" charset="0"/>
              </a:rPr>
              <a:t>ra</a:t>
            </a:r>
            <a:r>
              <a:rPr lang="en-US" sz="4000" b="1">
                <a:solidFill>
                  <a:schemeClr val="bg1"/>
                </a:solidFill>
                <a:latin typeface="Times New Roman" pitchFamily="18" charset="0"/>
                <a:cs typeface="Times New Roman" pitchFamily="18" charset="0"/>
              </a:rPr>
              <a:t> </a:t>
            </a:r>
            <a:r>
              <a:rPr lang="en-US" sz="4000" b="1" smtClean="0">
                <a:solidFill>
                  <a:schemeClr val="bg1"/>
                </a:solidFill>
                <a:latin typeface="Times New Roman" pitchFamily="18" charset="0"/>
                <a:cs typeface="Times New Roman" pitchFamily="18" charset="0"/>
              </a:rPr>
              <a:t>/như </a:t>
            </a:r>
            <a:r>
              <a:rPr lang="en-US" sz="4000" b="1" dirty="0" err="1">
                <a:solidFill>
                  <a:schemeClr val="bg1"/>
                </a:solidFill>
                <a:latin typeface="Times New Roman" pitchFamily="18" charset="0"/>
                <a:cs typeface="Times New Roman" pitchFamily="18" charset="0"/>
              </a:rPr>
              <a:t>muôn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ngàn</a:t>
            </a:r>
            <a:r>
              <a:rPr lang="en-US" sz="4000" b="1" dirty="0">
                <a:solidFill>
                  <a:schemeClr val="bg1"/>
                </a:solidFill>
                <a:latin typeface="Times New Roman" pitchFamily="18" charset="0"/>
                <a:cs typeface="Times New Roman" pitchFamily="18" charset="0"/>
              </a:rPr>
              <a:t> con </a:t>
            </a:r>
            <a:r>
              <a:rPr lang="en-US" sz="4000" b="1" dirty="0" err="1">
                <a:solidFill>
                  <a:schemeClr val="bg1"/>
                </a:solidFill>
                <a:latin typeface="Times New Roman" pitchFamily="18" charset="0"/>
                <a:cs typeface="Times New Roman" pitchFamily="18" charset="0"/>
              </a:rPr>
              <a:t>bướm</a:t>
            </a:r>
            <a:r>
              <a:rPr lang="en-US" sz="4000" b="1" dirty="0">
                <a:solidFill>
                  <a:schemeClr val="bg1"/>
                </a:solidFill>
                <a:latin typeface="Times New Roman" pitchFamily="18" charset="0"/>
                <a:cs typeface="Times New Roman" pitchFamily="18" charset="0"/>
              </a:rPr>
              <a:t> </a:t>
            </a:r>
            <a:r>
              <a:rPr lang="en-US" sz="4000" b="1" err="1">
                <a:solidFill>
                  <a:schemeClr val="bg1"/>
                </a:solidFill>
                <a:latin typeface="Times New Roman" pitchFamily="18" charset="0"/>
                <a:cs typeface="Times New Roman" pitchFamily="18" charset="0"/>
              </a:rPr>
              <a:t>thắm</a:t>
            </a:r>
            <a:r>
              <a:rPr lang="en-US" sz="4000" b="1">
                <a:solidFill>
                  <a:schemeClr val="bg1"/>
                </a:solidFill>
                <a:latin typeface="Times New Roman" pitchFamily="18" charset="0"/>
                <a:cs typeface="Times New Roman" pitchFamily="18" charset="0"/>
              </a:rPr>
              <a:t> </a:t>
            </a:r>
            <a:r>
              <a:rPr lang="en-US" sz="4000" b="1" smtClean="0">
                <a:solidFill>
                  <a:schemeClr val="bg1"/>
                </a:solidFill>
                <a:latin typeface="Times New Roman" pitchFamily="18" charset="0"/>
                <a:cs typeface="Times New Roman" pitchFamily="18" charset="0"/>
              </a:rPr>
              <a:t>/đậu khít </a:t>
            </a:r>
            <a:r>
              <a:rPr lang="en-US" sz="4000" b="1" dirty="0" err="1">
                <a:solidFill>
                  <a:schemeClr val="bg1"/>
                </a:solidFill>
                <a:latin typeface="Times New Roman" pitchFamily="18" charset="0"/>
                <a:cs typeface="Times New Roman" pitchFamily="18" charset="0"/>
              </a:rPr>
              <a:t>nhau</a:t>
            </a:r>
            <a:r>
              <a:rPr lang="en-US" sz="4000" b="1" dirty="0">
                <a:solidFill>
                  <a:schemeClr val="bg1"/>
                </a:solidFill>
                <a:latin typeface="Times New Roman" pitchFamily="18" charset="0"/>
                <a:cs typeface="Times New Roman" pitchFamily="18" charset="0"/>
              </a:rPr>
              <a:t>.</a:t>
            </a:r>
          </a:p>
        </p:txBody>
      </p:sp>
      <p:sp>
        <p:nvSpPr>
          <p:cNvPr id="5" name="Rectangle 4"/>
          <p:cNvSpPr/>
          <p:nvPr/>
        </p:nvSpPr>
        <p:spPr>
          <a:xfrm>
            <a:off x="7314943" y="1740391"/>
            <a:ext cx="2736647" cy="707886"/>
          </a:xfrm>
          <a:prstGeom prst="rect">
            <a:avLst/>
          </a:prstGeom>
        </p:spPr>
        <p:txBody>
          <a:bodyPr wrap="none">
            <a:spAutoFit/>
          </a:bodyPr>
          <a:lstStyle/>
          <a:p>
            <a:pPr algn="just"/>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loạt</a:t>
            </a:r>
            <a:r>
              <a:rPr lang="en-US" sz="4000" b="1" dirty="0">
                <a:solidFill>
                  <a:srgbClr val="FF0000"/>
                </a:solidFill>
                <a:latin typeface="Times New Roman" pitchFamily="18" charset="0"/>
                <a:cs typeface="Times New Roman" pitchFamily="18" charset="0"/>
              </a:rPr>
              <a:t>,</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8646" y="2348906"/>
            <a:ext cx="4121597"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vùng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61198" y="2357562"/>
            <a:ext cx="5242059" cy="707886"/>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góc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trời</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đỏ</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rực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48646" y="4788435"/>
            <a:ext cx="9732151" cy="707886"/>
          </a:xfrm>
          <a:prstGeom prst="rect">
            <a:avLst/>
          </a:prstGeom>
        </p:spPr>
        <p:txBody>
          <a:bodyPr wrap="none">
            <a:spAutoFit/>
          </a:bodyPr>
          <a:lstStyle/>
          <a:p>
            <a:r>
              <a:rPr lang="vi-VN" sz="4000" b="1" dirty="0">
                <a:solidFill>
                  <a:srgbClr val="FF0000"/>
                </a:solidFill>
                <a:latin typeface="Times New Roman" panose="02020603050405020304" pitchFamily="18" charset="0"/>
                <a:cs typeface="Times New Roman" panose="02020603050405020304" pitchFamily="18" charset="0"/>
              </a:rPr>
              <a:t>muôn ngàn con bướm </a:t>
            </a:r>
            <a:r>
              <a:rPr lang="vi-VN" sz="4000" b="1">
                <a:solidFill>
                  <a:srgbClr val="FF0000"/>
                </a:solidFill>
                <a:latin typeface="Times New Roman" panose="02020603050405020304" pitchFamily="18" charset="0"/>
                <a:cs typeface="Times New Roman" panose="02020603050405020304" pitchFamily="18" charset="0"/>
              </a:rPr>
              <a:t>thắm </a:t>
            </a:r>
            <a:r>
              <a:rPr lang="en-US" sz="4000" b="1" smtClean="0">
                <a:solidFill>
                  <a:srgbClr val="FF0000"/>
                </a:solidFill>
                <a:latin typeface="Times New Roman" panose="02020603050405020304" pitchFamily="18" charset="0"/>
                <a:cs typeface="Times New Roman" panose="02020603050405020304" pitchFamily="18" charset="0"/>
              </a:rPr>
              <a:t>/</a:t>
            </a:r>
            <a:r>
              <a:rPr lang="vi-VN" sz="4000" b="1" smtClean="0">
                <a:solidFill>
                  <a:srgbClr val="FF0000"/>
                </a:solidFill>
                <a:latin typeface="Times New Roman" panose="02020603050405020304" pitchFamily="18" charset="0"/>
                <a:cs typeface="Times New Roman" panose="02020603050405020304" pitchFamily="18" charset="0"/>
              </a:rPr>
              <a:t>đậu </a:t>
            </a:r>
            <a:r>
              <a:rPr lang="vi-VN" sz="4000" b="1" dirty="0">
                <a:solidFill>
                  <a:srgbClr val="FF0000"/>
                </a:solidFill>
                <a:latin typeface="Times New Roman" panose="02020603050405020304" pitchFamily="18" charset="0"/>
                <a:cs typeface="Times New Roman" panose="02020603050405020304" pitchFamily="18" charset="0"/>
              </a:rPr>
              <a:t>khít nhau.</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6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6218" y="4887789"/>
            <a:ext cx="10764453" cy="1569660"/>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Hoa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phượng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vỹ</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lâu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gắn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liền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tuổi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trò</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ảnh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quen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mọi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người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Vậy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có</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ngoài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màu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đỏ</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rực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ấn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tượng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thì</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hoa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phượng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còn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những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màu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hoa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khác</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3" name="Picture 12" descr="D:\Picture1.jpg">
            <a:extLst>
              <a:ext uri="{FF2B5EF4-FFF2-40B4-BE49-F238E27FC236}">
                <a16:creationId xmlns:a16="http://schemas.microsoft.com/office/drawing/2014/main" xmlns=""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217" y="358819"/>
            <a:ext cx="10764455" cy="452417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1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5" y="266218"/>
            <a:ext cx="11076317" cy="5822066"/>
          </a:xfrm>
          <a:prstGeom prst="rect">
            <a:avLst/>
          </a:prstGeom>
          <a:ln w="38100">
            <a:solidFill>
              <a:schemeClr val="tx1"/>
            </a:solidFill>
          </a:ln>
        </p:spPr>
      </p:pic>
      <p:sp>
        <p:nvSpPr>
          <p:cNvPr id="5" name="Text Box 4"/>
          <p:cNvSpPr txBox="1">
            <a:spLocks noChangeArrowheads="1"/>
          </p:cNvSpPr>
          <p:nvPr/>
        </p:nvSpPr>
        <p:spPr bwMode="auto">
          <a:xfrm>
            <a:off x="3427562" y="5941789"/>
            <a:ext cx="62340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dirty="0" err="1">
                <a:solidFill>
                  <a:srgbClr val="FF0000"/>
                </a:solidFill>
                <a:latin typeface="Times New Roman" pitchFamily="18" charset="0"/>
                <a:cs typeface="Times New Roman" pitchFamily="18" charset="0"/>
              </a:rPr>
              <a:t>Hoa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phượng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màu</a:t>
            </a:r>
            <a:r>
              <a:rPr lang="en-US" sz="4400" b="1" dirty="0">
                <a:solidFill>
                  <a:srgbClr val="FF0000"/>
                </a:solidFill>
                <a:latin typeface="Times New Roman" pitchFamily="18" charset="0"/>
                <a:cs typeface="Times New Roman" pitchFamily="18" charset="0"/>
              </a:rPr>
              <a:t> cam</a:t>
            </a:r>
          </a:p>
        </p:txBody>
      </p:sp>
    </p:spTree>
    <p:extLst>
      <p:ext uri="{BB962C8B-B14F-4D97-AF65-F5344CB8AC3E}">
        <p14:creationId xmlns:p14="http://schemas.microsoft.com/office/powerpoint/2010/main" val="3369807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435" y="369458"/>
            <a:ext cx="10453255" cy="769441"/>
          </a:xfrm>
          <a:prstGeom prst="rect">
            <a:avLst/>
          </a:prstGeom>
          <a:noFill/>
        </p:spPr>
        <p:txBody>
          <a:bodyPr wrap="square" rtlCol="0">
            <a:spAutoFit/>
          </a:bodyPr>
          <a:lstStyle/>
          <a:p>
            <a:pPr algn="ctr"/>
            <a:r>
              <a:rPr lang="en-US" sz="4400" dirty="0" err="1" smtClean="0">
                <a:solidFill>
                  <a:srgbClr val="0070C0"/>
                </a:solidFill>
                <a:latin typeface="Times New Roman" panose="02020603050405020304" pitchFamily="18" charset="0"/>
                <a:cs typeface="Times New Roman" panose="02020603050405020304" pitchFamily="18" charset="0"/>
              </a:rPr>
              <a:t>Em</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hãy</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đọc</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thuộc</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lòng</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bài</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thơ</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Chợ</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Tết</a:t>
            </a:r>
            <a:endParaRPr lang="en-US" sz="4400" dirty="0">
              <a:solidFill>
                <a:srgbClr val="0070C0"/>
              </a:solidFill>
            </a:endParaRPr>
          </a:p>
        </p:txBody>
      </p:sp>
      <p:sp>
        <p:nvSpPr>
          <p:cNvPr id="3" name="TextBox 2"/>
          <p:cNvSpPr txBox="1"/>
          <p:nvPr/>
        </p:nvSpPr>
        <p:spPr>
          <a:xfrm>
            <a:off x="1371251" y="2366161"/>
            <a:ext cx="9805622" cy="1200329"/>
          </a:xfrm>
          <a:prstGeom prst="rect">
            <a:avLst/>
          </a:prstGeom>
          <a:noFill/>
        </p:spPr>
        <p:txBody>
          <a:bodyPr wrap="square" rtlCol="0">
            <a:spAutoFit/>
          </a:bodyPr>
          <a:lstStyle/>
          <a:p>
            <a:r>
              <a:rPr lang="nl-NL" sz="3600" dirty="0">
                <a:latin typeface="Times New Roman" panose="02020603050405020304" pitchFamily="18" charset="0"/>
                <a:cs typeface="Times New Roman" panose="02020603050405020304" pitchFamily="18" charset="0"/>
              </a:rPr>
              <a:t>-</a:t>
            </a:r>
            <a:r>
              <a:rPr lang="nl-NL" sz="3600" dirty="0" smtClean="0">
                <a:latin typeface="Times New Roman" panose="02020603050405020304" pitchFamily="18" charset="0"/>
                <a:cs typeface="Times New Roman" panose="02020603050405020304" pitchFamily="18" charset="0"/>
              </a:rPr>
              <a:t> </a:t>
            </a:r>
            <a:r>
              <a:rPr lang="nl-NL" sz="3600" dirty="0">
                <a:latin typeface="Times New Roman" panose="02020603050405020304" pitchFamily="18" charset="0"/>
                <a:cs typeface="Times New Roman" panose="02020603050405020304" pitchFamily="18" charset="0"/>
              </a:rPr>
              <a:t>Dải mây trắng đỏ dần; sương hồng lam; sương trắng rỏ đầu cành; núi uốn mình; đồi thoa son …</a:t>
            </a:r>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05599" y="1300005"/>
            <a:ext cx="10329844" cy="1200329"/>
          </a:xfrm>
          <a:prstGeom prst="rect">
            <a:avLst/>
          </a:prstGeom>
          <a:noFill/>
        </p:spPr>
        <p:txBody>
          <a:bodyPr wrap="square" rtlCol="0">
            <a:spAutoFit/>
          </a:bodyPr>
          <a:lstStyle/>
          <a:p>
            <a:r>
              <a:rPr lang="nl-NL" sz="3600" dirty="0" smtClean="0">
                <a:solidFill>
                  <a:srgbClr val="FF0000"/>
                </a:solidFill>
                <a:latin typeface="Times New Roman" panose="02020603050405020304" pitchFamily="18" charset="0"/>
                <a:cs typeface="Times New Roman" panose="02020603050405020304" pitchFamily="18" charset="0"/>
              </a:rPr>
              <a:t>1.Người </a:t>
            </a:r>
            <a:r>
              <a:rPr lang="nl-NL" sz="3600" dirty="0">
                <a:solidFill>
                  <a:srgbClr val="FF0000"/>
                </a:solidFill>
                <a:latin typeface="Times New Roman" panose="02020603050405020304" pitchFamily="18" charset="0"/>
                <a:cs typeface="Times New Roman" panose="02020603050405020304" pitchFamily="18" charset="0"/>
              </a:rPr>
              <a:t>các ấp đi chợ tết trong khung cảnh đẹp như thế nào</a:t>
            </a:r>
            <a:r>
              <a:rPr lang="nl-NL"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05599" y="4773076"/>
            <a:ext cx="8994476" cy="1200329"/>
          </a:xfrm>
          <a:prstGeom prst="rect">
            <a:avLst/>
          </a:prstGeom>
        </p:spPr>
        <p:txBody>
          <a:bodyPr wrap="square">
            <a:spAutoFit/>
          </a:bodyPr>
          <a:lstStyle/>
          <a:p>
            <a:r>
              <a:rPr lang="nl-NL" sz="3600" dirty="0" smtClean="0">
                <a:latin typeface="Times New Roman" panose="02020603050405020304" pitchFamily="18" charset="0"/>
                <a:cs typeface="Times New Roman" panose="02020603050405020304" pitchFamily="18" charset="0"/>
              </a:rPr>
              <a:t>- Tất </a:t>
            </a:r>
            <a:r>
              <a:rPr lang="nl-NL" sz="3600" dirty="0">
                <a:latin typeface="Times New Roman" panose="02020603050405020304" pitchFamily="18" charset="0"/>
                <a:cs typeface="Times New Roman" panose="02020603050405020304" pitchFamily="18" charset="0"/>
              </a:rPr>
              <a:t>cả mọi người đều rất vui vẻ: họ tưng bừng ra chợ tết. Họ vui vẻ kéo hàng trên cỏ biếc</a:t>
            </a:r>
            <a:r>
              <a:rPr lang="nl-NL"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371251" y="3572747"/>
            <a:ext cx="10230679" cy="1200329"/>
          </a:xfrm>
          <a:prstGeom prst="rect">
            <a:avLst/>
          </a:prstGeom>
          <a:noFill/>
        </p:spPr>
        <p:txBody>
          <a:bodyPr wrap="square" rtlCol="0">
            <a:spAutoFit/>
          </a:bodyPr>
          <a:lstStyle/>
          <a:p>
            <a:r>
              <a:rPr lang="nl-NL" sz="3600" dirty="0" smtClean="0">
                <a:solidFill>
                  <a:srgbClr val="FF0000"/>
                </a:solidFill>
                <a:latin typeface="Times New Roman" panose="02020603050405020304" pitchFamily="18" charset="0"/>
                <a:cs typeface="Times New Roman" panose="02020603050405020304" pitchFamily="18" charset="0"/>
              </a:rPr>
              <a:t>2.Bên </a:t>
            </a:r>
            <a:r>
              <a:rPr lang="nl-NL" sz="3600" dirty="0">
                <a:solidFill>
                  <a:srgbClr val="FF0000"/>
                </a:solidFill>
                <a:latin typeface="Times New Roman" panose="02020603050405020304" pitchFamily="18" charset="0"/>
                <a:cs typeface="Times New Roman" panose="02020603050405020304" pitchFamily="18" charset="0"/>
              </a:rPr>
              <a:t>cạnh dáng vẻ riêng, những người đi chợ tết có điểm gì chung?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5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3/32/Caesalpinia_pulcherrima_(Dwarf_Poinciana)_W2_IMG_1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883" y="160548"/>
            <a:ext cx="11007305" cy="5791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4740215" y="595174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hồng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7071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2" y="200888"/>
            <a:ext cx="6097710" cy="6167438"/>
          </a:xfrm>
          <a:prstGeom prst="rect">
            <a:avLst/>
          </a:prstGeom>
          <a:ln w="3810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892" y="205007"/>
            <a:ext cx="5419409" cy="3120081"/>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892" y="3325088"/>
            <a:ext cx="5419408" cy="3043238"/>
          </a:xfrm>
          <a:prstGeom prst="rect">
            <a:avLst/>
          </a:prstGeom>
          <a:ln w="38100">
            <a:solidFill>
              <a:schemeClr val="tx1"/>
            </a:solidFill>
          </a:ln>
        </p:spPr>
      </p:pic>
      <p:sp>
        <p:nvSpPr>
          <p:cNvPr id="7" name="Text Box 4"/>
          <p:cNvSpPr txBox="1">
            <a:spLocks noChangeArrowheads="1"/>
          </p:cNvSpPr>
          <p:nvPr/>
        </p:nvSpPr>
        <p:spPr bwMode="auto">
          <a:xfrm>
            <a:off x="3703089" y="6160625"/>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tím</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08666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hanews.vcmedia.vn/Article/2012/03/24/bb86e_images88327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287" y="231494"/>
            <a:ext cx="11128076" cy="573942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4603070" y="597091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trắng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5124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09" y="161017"/>
            <a:ext cx="10852030" cy="5600700"/>
          </a:xfrm>
          <a:prstGeom prst="rect">
            <a:avLst/>
          </a:prstGeom>
          <a:ln w="38100">
            <a:solidFill>
              <a:schemeClr val="tx1"/>
            </a:solidFill>
          </a:ln>
        </p:spPr>
      </p:pic>
      <p:sp>
        <p:nvSpPr>
          <p:cNvPr id="5" name="Text Box 4"/>
          <p:cNvSpPr txBox="1">
            <a:spLocks noChangeArrowheads="1"/>
          </p:cNvSpPr>
          <p:nvPr/>
        </p:nvSpPr>
        <p:spPr bwMode="auto">
          <a:xfrm>
            <a:off x="4326146" y="5750139"/>
            <a:ext cx="4267200"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2545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Google Shape;840;p36">
            <a:extLst>
              <a:ext uri="{FF2B5EF4-FFF2-40B4-BE49-F238E27FC236}">
                <a16:creationId xmlns="" xmlns:a16="http://schemas.microsoft.com/office/drawing/2014/main" id="{02D2E031-AD68-4216-82E9-360534C9C590}"/>
              </a:ext>
            </a:extLst>
          </p:cNvPr>
          <p:cNvSpPr>
            <a:spLocks/>
          </p:cNvSpPr>
          <p:nvPr/>
        </p:nvSpPr>
        <p:spPr bwMode="auto">
          <a:xfrm flipH="1">
            <a:off x="569342" y="787400"/>
            <a:ext cx="11145329" cy="5054600"/>
          </a:xfrm>
          <a:custGeom>
            <a:avLst/>
            <a:gdLst>
              <a:gd name="T0" fmla="*/ 0 w 34424"/>
              <a:gd name="T1" fmla="*/ 0 h 23680"/>
              <a:gd name="T2" fmla="*/ 34424 w 34424"/>
              <a:gd name="T3" fmla="*/ 23680 h 23680"/>
            </a:gdLst>
            <a:ahLst/>
            <a:cxnLst/>
            <a:rect l="T0" t="T1" r="T2" b="T3"/>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bg1">
              <a:alpha val="34509"/>
            </a:schemeClr>
          </a:solidFill>
          <a:ln>
            <a:noFill/>
          </a:ln>
        </p:spPr>
        <p:txBody>
          <a:bodyPr lIns="121900" tIns="121900" rIns="121900" bIns="121900" anchor="ct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vi-VN" altLang="vi-VN" sz="5400" b="1" i="1" dirty="0">
                <a:latin typeface="Times New Roman" panose="02020603050405020304" pitchFamily="18" charset="0"/>
                <a:cs typeface="Times New Roman" panose="02020603050405020304" pitchFamily="18" charset="0"/>
              </a:rPr>
              <a:t> </a:t>
            </a:r>
            <a:r>
              <a:rPr lang="en-US" altLang="vi-VN" sz="5400" b="1" i="1" dirty="0" err="1" smtClean="0">
                <a:latin typeface="Times New Roman" panose="02020603050405020304" pitchFamily="18" charset="0"/>
                <a:cs typeface="Times New Roman" panose="02020603050405020304" pitchFamily="18" charset="0"/>
              </a:rPr>
              <a:t>Luyện</a:t>
            </a:r>
            <a:r>
              <a:rPr lang="en-US" altLang="vi-VN" sz="5400" b="1" i="1" dirty="0" smtClean="0">
                <a:latin typeface="Times New Roman" panose="02020603050405020304" pitchFamily="18" charset="0"/>
                <a:cs typeface="Times New Roman" panose="02020603050405020304" pitchFamily="18" charset="0"/>
              </a:rPr>
              <a:t> </a:t>
            </a:r>
            <a:r>
              <a:rPr lang="en-US" altLang="vi-VN" sz="5400" b="1" i="1" dirty="0" err="1" smtClean="0">
                <a:latin typeface="Times New Roman" panose="02020603050405020304" pitchFamily="18" charset="0"/>
                <a:cs typeface="Times New Roman" panose="02020603050405020304" pitchFamily="18" charset="0"/>
              </a:rPr>
              <a:t>đọc</a:t>
            </a:r>
            <a:r>
              <a:rPr lang="en-US" altLang="vi-VN" sz="5400" b="1" i="1" dirty="0" smtClean="0">
                <a:latin typeface="Times New Roman" panose="02020603050405020304" pitchFamily="18" charset="0"/>
                <a:cs typeface="Times New Roman" panose="02020603050405020304" pitchFamily="18" charset="0"/>
              </a:rPr>
              <a:t> </a:t>
            </a:r>
            <a:r>
              <a:rPr lang="en-US" altLang="vi-VN" sz="5400" b="1" i="1" dirty="0" err="1" smtClean="0">
                <a:latin typeface="Times New Roman" panose="02020603050405020304" pitchFamily="18" charset="0"/>
                <a:cs typeface="Times New Roman" panose="02020603050405020304" pitchFamily="18" charset="0"/>
              </a:rPr>
              <a:t>bài</a:t>
            </a:r>
            <a:endParaRPr lang="vi-VN" altLang="vi-VN" sz="5400" b="1" i="1" dirty="0">
              <a:latin typeface="Times New Roman" panose="02020603050405020304" pitchFamily="18" charset="0"/>
              <a:cs typeface="Times New Roman" panose="02020603050405020304" pitchFamily="18" charset="0"/>
            </a:endParaRPr>
          </a:p>
          <a:p>
            <a:pPr>
              <a:spcBef>
                <a:spcPct val="0"/>
              </a:spcBef>
              <a:buFontTx/>
              <a:buChar char="-"/>
            </a:pPr>
            <a:r>
              <a:rPr lang="vi-VN" altLang="vi-VN" sz="5400" b="1" i="1" dirty="0">
                <a:latin typeface="Times New Roman" panose="02020603050405020304" pitchFamily="18" charset="0"/>
                <a:cs typeface="Times New Roman" panose="02020603050405020304" pitchFamily="18" charset="0"/>
              </a:rPr>
              <a:t>Chuẩn bị bài </a:t>
            </a:r>
            <a:r>
              <a:rPr lang="vi-VN" altLang="vi-VN" sz="5400" b="1" i="1" dirty="0" smtClean="0">
                <a:latin typeface="Times New Roman" panose="02020603050405020304" pitchFamily="18" charset="0"/>
                <a:cs typeface="Times New Roman" panose="02020603050405020304" pitchFamily="18" charset="0"/>
              </a:rPr>
              <a:t>:</a:t>
            </a:r>
            <a:r>
              <a:rPr lang="en-US" altLang="vi-VN" sz="5400" b="1" i="1" dirty="0" smtClean="0">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Khúc</a:t>
            </a:r>
            <a:r>
              <a:rPr lang="en-US" altLang="vi-VN" sz="5400" b="1" i="1" dirty="0" smtClean="0">
                <a:solidFill>
                  <a:srgbClr val="FF0000"/>
                </a:solidFill>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hát</a:t>
            </a:r>
            <a:r>
              <a:rPr lang="en-US" altLang="vi-VN" sz="5400" b="1" i="1" dirty="0" smtClean="0">
                <a:solidFill>
                  <a:srgbClr val="FF0000"/>
                </a:solidFill>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ru</a:t>
            </a:r>
            <a:r>
              <a:rPr lang="en-US" altLang="vi-VN" sz="5400" b="1" i="1" dirty="0" smtClean="0">
                <a:solidFill>
                  <a:srgbClr val="FF0000"/>
                </a:solidFill>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những</a:t>
            </a:r>
            <a:r>
              <a:rPr lang="en-US" altLang="vi-VN" sz="5400" b="1" i="1" dirty="0" smtClean="0">
                <a:solidFill>
                  <a:srgbClr val="FF0000"/>
                </a:solidFill>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em</a:t>
            </a:r>
            <a:r>
              <a:rPr lang="en-US" altLang="vi-VN" sz="5400" b="1" i="1" dirty="0" smtClean="0">
                <a:solidFill>
                  <a:srgbClr val="FF0000"/>
                </a:solidFill>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bé</a:t>
            </a:r>
            <a:r>
              <a:rPr lang="en-US" altLang="vi-VN" sz="5400" b="1" i="1" dirty="0" smtClean="0">
                <a:solidFill>
                  <a:srgbClr val="FF0000"/>
                </a:solidFill>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lớn</a:t>
            </a:r>
            <a:r>
              <a:rPr lang="en-US" altLang="vi-VN" sz="5400" b="1" i="1" dirty="0" smtClean="0">
                <a:solidFill>
                  <a:srgbClr val="FF0000"/>
                </a:solidFill>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trên</a:t>
            </a:r>
            <a:r>
              <a:rPr lang="en-US" altLang="vi-VN" sz="5400" b="1" i="1" dirty="0" smtClean="0">
                <a:solidFill>
                  <a:srgbClr val="FF0000"/>
                </a:solidFill>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lưng</a:t>
            </a:r>
            <a:r>
              <a:rPr lang="en-US" altLang="vi-VN" sz="5400" b="1" i="1" dirty="0" smtClean="0">
                <a:solidFill>
                  <a:srgbClr val="FF0000"/>
                </a:solidFill>
                <a:latin typeface="Times New Roman" panose="02020603050405020304" pitchFamily="18" charset="0"/>
                <a:cs typeface="Times New Roman" panose="02020603050405020304" pitchFamily="18" charset="0"/>
              </a:rPr>
              <a:t> </a:t>
            </a:r>
            <a:r>
              <a:rPr lang="en-US" altLang="vi-VN" sz="5400" b="1" i="1" dirty="0" err="1" smtClean="0">
                <a:solidFill>
                  <a:srgbClr val="FF0000"/>
                </a:solidFill>
                <a:latin typeface="Times New Roman" panose="02020603050405020304" pitchFamily="18" charset="0"/>
                <a:cs typeface="Times New Roman" panose="02020603050405020304" pitchFamily="18" charset="0"/>
              </a:rPr>
              <a:t>mẹ</a:t>
            </a:r>
            <a:endParaRPr lang="vi-VN" altLang="vi-VN" sz="5400" b="1" i="1" dirty="0">
              <a:solidFill>
                <a:srgbClr val="FF0000"/>
              </a:solidFill>
              <a:latin typeface="Times New Roman" panose="02020603050405020304" pitchFamily="18" charset="0"/>
              <a:cs typeface="Times New Roman" panose="02020603050405020304" pitchFamily="18" charset="0"/>
            </a:endParaRPr>
          </a:p>
        </p:txBody>
      </p:sp>
      <p:sp>
        <p:nvSpPr>
          <p:cNvPr id="51203" name="Google Shape;843;p36">
            <a:extLst>
              <a:ext uri="{FF2B5EF4-FFF2-40B4-BE49-F238E27FC236}">
                <a16:creationId xmlns="" xmlns:a16="http://schemas.microsoft.com/office/drawing/2014/main" id="{BF0D28DC-7EC9-4DC4-840F-55B04BA63F6F}"/>
              </a:ext>
            </a:extLst>
          </p:cNvPr>
          <p:cNvSpPr>
            <a:spLocks/>
          </p:cNvSpPr>
          <p:nvPr/>
        </p:nvSpPr>
        <p:spPr bwMode="auto">
          <a:xfrm>
            <a:off x="4152900" y="-1337733"/>
            <a:ext cx="10584" cy="16933"/>
          </a:xfrm>
          <a:custGeom>
            <a:avLst/>
            <a:gdLst>
              <a:gd name="T0" fmla="*/ 32765114 w 339"/>
              <a:gd name="T1" fmla="*/ 516128 h 475"/>
              <a:gd name="T2" fmla="*/ 20439741 w 339"/>
              <a:gd name="T3" fmla="*/ 7148576 h 475"/>
              <a:gd name="T4" fmla="*/ 8114369 w 339"/>
              <a:gd name="T5" fmla="*/ 69494988 h 475"/>
              <a:gd name="T6" fmla="*/ 28566731 w 339"/>
              <a:gd name="T7" fmla="*/ 138493152 h 475"/>
              <a:gd name="T8" fmla="*/ 40892642 w 339"/>
              <a:gd name="T9" fmla="*/ 207988141 h 475"/>
              <a:gd name="T10" fmla="*/ 57120841 w 339"/>
              <a:gd name="T11" fmla="*/ 235587406 h 475"/>
              <a:gd name="T12" fmla="*/ 77265588 w 339"/>
              <a:gd name="T13" fmla="*/ 242219881 h 475"/>
              <a:gd name="T14" fmla="*/ 97705353 w 339"/>
              <a:gd name="T15" fmla="*/ 180388875 h 475"/>
              <a:gd name="T16" fmla="*/ 57120841 w 339"/>
              <a:gd name="T17" fmla="*/ 20948209 h 475"/>
              <a:gd name="T18" fmla="*/ 32765114 w 339"/>
              <a:gd name="T19" fmla="*/ 516128 h 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4" name="Google Shape;844;p36">
            <a:extLst>
              <a:ext uri="{FF2B5EF4-FFF2-40B4-BE49-F238E27FC236}">
                <a16:creationId xmlns="" xmlns:a16="http://schemas.microsoft.com/office/drawing/2014/main" id="{B6F82F12-7A98-45ED-926B-A4521C0B463C}"/>
              </a:ext>
            </a:extLst>
          </p:cNvPr>
          <p:cNvSpPr>
            <a:spLocks/>
          </p:cNvSpPr>
          <p:nvPr/>
        </p:nvSpPr>
        <p:spPr bwMode="auto">
          <a:xfrm>
            <a:off x="4167717" y="-1337733"/>
            <a:ext cx="8467" cy="12700"/>
          </a:xfrm>
          <a:custGeom>
            <a:avLst/>
            <a:gdLst>
              <a:gd name="T0" fmla="*/ 23415592 w 285"/>
              <a:gd name="T1" fmla="*/ 403436 h 377"/>
              <a:gd name="T2" fmla="*/ 13549541 w 285"/>
              <a:gd name="T3" fmla="*/ 5709240 h 377"/>
              <a:gd name="T4" fmla="*/ 6658610 w 285"/>
              <a:gd name="T5" fmla="*/ 44415833 h 377"/>
              <a:gd name="T6" fmla="*/ 30063284 w 285"/>
              <a:gd name="T7" fmla="*/ 121424978 h 377"/>
              <a:gd name="T8" fmla="*/ 30063284 w 285"/>
              <a:gd name="T9" fmla="*/ 132424079 h 377"/>
              <a:gd name="T10" fmla="*/ 40173086 w 285"/>
              <a:gd name="T11" fmla="*/ 149132445 h 377"/>
              <a:gd name="T12" fmla="*/ 46820266 w 285"/>
              <a:gd name="T13" fmla="*/ 153212682 h 377"/>
              <a:gd name="T14" fmla="*/ 53478876 w 285"/>
              <a:gd name="T15" fmla="*/ 149132445 h 377"/>
              <a:gd name="T16" fmla="*/ 66785178 w 285"/>
              <a:gd name="T17" fmla="*/ 116135116 h 377"/>
              <a:gd name="T18" fmla="*/ 40173086 w 285"/>
              <a:gd name="T19" fmla="*/ 16708366 h 377"/>
              <a:gd name="T20" fmla="*/ 23415592 w 285"/>
              <a:gd name="T21" fmla="*/ 403436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5" name="Google Shape;845;p36">
            <a:extLst>
              <a:ext uri="{FF2B5EF4-FFF2-40B4-BE49-F238E27FC236}">
                <a16:creationId xmlns="" xmlns:a16="http://schemas.microsoft.com/office/drawing/2014/main" id="{AC431B18-4285-4BF8-A057-D209D5B63899}"/>
              </a:ext>
            </a:extLst>
          </p:cNvPr>
          <p:cNvSpPr>
            <a:spLocks/>
          </p:cNvSpPr>
          <p:nvPr/>
        </p:nvSpPr>
        <p:spPr bwMode="auto">
          <a:xfrm>
            <a:off x="4186767" y="-1325033"/>
            <a:ext cx="10584" cy="12700"/>
          </a:xfrm>
          <a:custGeom>
            <a:avLst/>
            <a:gdLst>
              <a:gd name="T0" fmla="*/ 28566731 w 339"/>
              <a:gd name="T1" fmla="*/ 403436 h 377"/>
              <a:gd name="T2" fmla="*/ 12325372 w 339"/>
              <a:gd name="T3" fmla="*/ 11402537 h 377"/>
              <a:gd name="T4" fmla="*/ 12325372 w 339"/>
              <a:gd name="T5" fmla="*/ 61123567 h 377"/>
              <a:gd name="T6" fmla="*/ 32765114 w 339"/>
              <a:gd name="T7" fmla="*/ 94120921 h 377"/>
              <a:gd name="T8" fmla="*/ 49007011 w 339"/>
              <a:gd name="T9" fmla="*/ 121424978 h 377"/>
              <a:gd name="T10" fmla="*/ 49007011 w 339"/>
              <a:gd name="T11" fmla="*/ 127134217 h 377"/>
              <a:gd name="T12" fmla="*/ 61332383 w 339"/>
              <a:gd name="T13" fmla="*/ 149132445 h 377"/>
              <a:gd name="T14" fmla="*/ 69741746 w 339"/>
              <a:gd name="T15" fmla="*/ 153212682 h 377"/>
              <a:gd name="T16" fmla="*/ 81476592 w 339"/>
              <a:gd name="T17" fmla="*/ 149132445 h 377"/>
              <a:gd name="T18" fmla="*/ 97705353 w 339"/>
              <a:gd name="T19" fmla="*/ 132424079 h 377"/>
              <a:gd name="T20" fmla="*/ 97705353 w 339"/>
              <a:gd name="T21" fmla="*/ 105120022 h 377"/>
              <a:gd name="T22" fmla="*/ 81476592 w 339"/>
              <a:gd name="T23" fmla="*/ 55414328 h 377"/>
              <a:gd name="T24" fmla="*/ 49007011 w 339"/>
              <a:gd name="T25" fmla="*/ 11402537 h 377"/>
              <a:gd name="T26" fmla="*/ 28566731 w 339"/>
              <a:gd name="T27" fmla="*/ 403436 h 3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6" name="Google Shape;846;p36">
            <a:extLst>
              <a:ext uri="{FF2B5EF4-FFF2-40B4-BE49-F238E27FC236}">
                <a16:creationId xmlns="" xmlns:a16="http://schemas.microsoft.com/office/drawing/2014/main" id="{ACB856D2-0135-441C-AFF0-D694D0FD0E52}"/>
              </a:ext>
            </a:extLst>
          </p:cNvPr>
          <p:cNvSpPr>
            <a:spLocks/>
          </p:cNvSpPr>
          <p:nvPr/>
        </p:nvSpPr>
        <p:spPr bwMode="auto">
          <a:xfrm>
            <a:off x="3972985" y="-1365251"/>
            <a:ext cx="10583" cy="12700"/>
          </a:xfrm>
          <a:custGeom>
            <a:avLst/>
            <a:gdLst>
              <a:gd name="T0" fmla="*/ 21936685 w 349"/>
              <a:gd name="T1" fmla="*/ 0 h 395"/>
              <a:gd name="T2" fmla="*/ 10962657 w 349"/>
              <a:gd name="T3" fmla="*/ 4739664 h 395"/>
              <a:gd name="T4" fmla="*/ 3740419 w 349"/>
              <a:gd name="T5" fmla="*/ 18256194 h 395"/>
              <a:gd name="T6" fmla="*/ 3740419 w 349"/>
              <a:gd name="T7" fmla="*/ 36849042 h 395"/>
              <a:gd name="T8" fmla="*/ 47084695 w 349"/>
              <a:gd name="T9" fmla="*/ 119017021 h 395"/>
              <a:gd name="T10" fmla="*/ 65539584 w 349"/>
              <a:gd name="T11" fmla="*/ 133557549 h 395"/>
              <a:gd name="T12" fmla="*/ 83465356 w 349"/>
              <a:gd name="T13" fmla="*/ 96357842 h 395"/>
              <a:gd name="T14" fmla="*/ 39862457 w 349"/>
              <a:gd name="T15" fmla="*/ 9128085 h 395"/>
              <a:gd name="T16" fmla="*/ 25418504 w 349"/>
              <a:gd name="T17" fmla="*/ 0 h 395"/>
              <a:gd name="T18" fmla="*/ 21936685 w 349"/>
              <a:gd name="T19" fmla="*/ 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lnTo>
                  <a:pt x="8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7" name="Google Shape;847;p36">
            <a:extLst>
              <a:ext uri="{FF2B5EF4-FFF2-40B4-BE49-F238E27FC236}">
                <a16:creationId xmlns="" xmlns:a16="http://schemas.microsoft.com/office/drawing/2014/main" id="{9E1A4BC5-7E7C-4B97-AAD2-CFF9DBF7A4AC}"/>
              </a:ext>
            </a:extLst>
          </p:cNvPr>
          <p:cNvSpPr>
            <a:spLocks/>
          </p:cNvSpPr>
          <p:nvPr/>
        </p:nvSpPr>
        <p:spPr bwMode="auto">
          <a:xfrm>
            <a:off x="3992034" y="-1358900"/>
            <a:ext cx="12700" cy="12700"/>
          </a:xfrm>
          <a:custGeom>
            <a:avLst/>
            <a:gdLst>
              <a:gd name="T0" fmla="*/ 49911934 w 367"/>
              <a:gd name="T1" fmla="*/ 0 h 404"/>
              <a:gd name="T2" fmla="*/ 43566000 w 367"/>
              <a:gd name="T3" fmla="*/ 1847685 h 404"/>
              <a:gd name="T4" fmla="*/ 12709361 w 367"/>
              <a:gd name="T5" fmla="*/ 5871007 h 404"/>
              <a:gd name="T6" fmla="*/ 6345934 w 367"/>
              <a:gd name="T7" fmla="*/ 26879267 h 404"/>
              <a:gd name="T8" fmla="*/ 12709361 w 367"/>
              <a:gd name="T9" fmla="*/ 43562375 h 404"/>
              <a:gd name="T10" fmla="*/ 43566000 w 367"/>
              <a:gd name="T11" fmla="*/ 68593957 h 404"/>
              <a:gd name="T12" fmla="*/ 92568570 w 367"/>
              <a:gd name="T13" fmla="*/ 114633257 h 404"/>
              <a:gd name="T14" fmla="*/ 126134410 w 367"/>
              <a:gd name="T15" fmla="*/ 124514832 h 404"/>
              <a:gd name="T16" fmla="*/ 141571139 w 367"/>
              <a:gd name="T17" fmla="*/ 122981212 h 404"/>
              <a:gd name="T18" fmla="*/ 153808324 w 367"/>
              <a:gd name="T19" fmla="*/ 85277066 h 404"/>
              <a:gd name="T20" fmla="*/ 68058539 w 367"/>
              <a:gd name="T21" fmla="*/ 5871007 h 404"/>
              <a:gd name="T22" fmla="*/ 49911934 w 367"/>
              <a:gd name="T23" fmla="*/ 0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8" name="Google Shape;848;p36">
            <a:extLst>
              <a:ext uri="{FF2B5EF4-FFF2-40B4-BE49-F238E27FC236}">
                <a16:creationId xmlns="" xmlns:a16="http://schemas.microsoft.com/office/drawing/2014/main" id="{E1C1FFE8-F2B4-45DE-9D32-40815339EAD3}"/>
              </a:ext>
            </a:extLst>
          </p:cNvPr>
          <p:cNvSpPr>
            <a:spLocks/>
          </p:cNvSpPr>
          <p:nvPr/>
        </p:nvSpPr>
        <p:spPr bwMode="auto">
          <a:xfrm>
            <a:off x="4015318" y="-1337733"/>
            <a:ext cx="10583" cy="14816"/>
          </a:xfrm>
          <a:custGeom>
            <a:avLst/>
            <a:gdLst>
              <a:gd name="T0" fmla="*/ 36654330 w 339"/>
              <a:gd name="T1" fmla="*/ 0 h 453"/>
              <a:gd name="T2" fmla="*/ 20431852 w 339"/>
              <a:gd name="T3" fmla="*/ 5062804 h 453"/>
              <a:gd name="T4" fmla="*/ 8111239 w 339"/>
              <a:gd name="T5" fmla="*/ 59009822 h 453"/>
              <a:gd name="T6" fmla="*/ 32753026 w 339"/>
              <a:gd name="T7" fmla="*/ 112603023 h 453"/>
              <a:gd name="T8" fmla="*/ 40864242 w 339"/>
              <a:gd name="T9" fmla="*/ 137222628 h 453"/>
              <a:gd name="T10" fmla="*/ 52889944 w 339"/>
              <a:gd name="T11" fmla="*/ 161841644 h 453"/>
              <a:gd name="T12" fmla="*/ 69112423 w 339"/>
              <a:gd name="T13" fmla="*/ 164011427 h 453"/>
              <a:gd name="T14" fmla="*/ 77223662 w 339"/>
              <a:gd name="T15" fmla="*/ 161841644 h 453"/>
              <a:gd name="T16" fmla="*/ 97655513 w 339"/>
              <a:gd name="T17" fmla="*/ 117665827 h 453"/>
              <a:gd name="T18" fmla="*/ 65210556 w 339"/>
              <a:gd name="T19" fmla="*/ 19556826 h 453"/>
              <a:gd name="T20" fmla="*/ 36654330 w 339"/>
              <a:gd name="T21" fmla="*/ 0 h 4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9" name="Google Shape;849;p36">
            <a:extLst>
              <a:ext uri="{FF2B5EF4-FFF2-40B4-BE49-F238E27FC236}">
                <a16:creationId xmlns="" xmlns:a16="http://schemas.microsoft.com/office/drawing/2014/main" id="{F65B29DE-385D-4AEF-988A-6FFA20E59F40}"/>
              </a:ext>
            </a:extLst>
          </p:cNvPr>
          <p:cNvSpPr>
            <a:spLocks/>
          </p:cNvSpPr>
          <p:nvPr/>
        </p:nvSpPr>
        <p:spPr bwMode="auto">
          <a:xfrm>
            <a:off x="3996267" y="-1331384"/>
            <a:ext cx="10584" cy="10584"/>
          </a:xfrm>
          <a:custGeom>
            <a:avLst/>
            <a:gdLst>
              <a:gd name="T0" fmla="*/ 57172623 w 285"/>
              <a:gd name="T1" fmla="*/ 0 h 280"/>
              <a:gd name="T2" fmla="*/ 16248473 w 285"/>
              <a:gd name="T3" fmla="*/ 17431139 h 280"/>
              <a:gd name="T4" fmla="*/ 0 w 285"/>
              <a:gd name="T5" fmla="*/ 52315899 h 280"/>
              <a:gd name="T6" fmla="*/ 16248473 w 285"/>
              <a:gd name="T7" fmla="*/ 87861328 h 280"/>
              <a:gd name="T8" fmla="*/ 81243202 w 285"/>
              <a:gd name="T9" fmla="*/ 166015304 h 280"/>
              <a:gd name="T10" fmla="*/ 111946578 w 285"/>
              <a:gd name="T11" fmla="*/ 180871327 h 280"/>
              <a:gd name="T12" fmla="*/ 138415825 w 285"/>
              <a:gd name="T13" fmla="*/ 175061222 h 280"/>
              <a:gd name="T14" fmla="*/ 154664298 w 285"/>
              <a:gd name="T15" fmla="*/ 105291673 h 280"/>
              <a:gd name="T16" fmla="*/ 89669598 w 285"/>
              <a:gd name="T17" fmla="*/ 17431139 h 280"/>
              <a:gd name="T18" fmla="*/ 57172623 w 285"/>
              <a:gd name="T19" fmla="*/ 0 h 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0" name="Google Shape;850;p36">
            <a:extLst>
              <a:ext uri="{FF2B5EF4-FFF2-40B4-BE49-F238E27FC236}">
                <a16:creationId xmlns="" xmlns:a16="http://schemas.microsoft.com/office/drawing/2014/main" id="{FB1C90CF-2B91-4E1D-8987-D55F7CF054FD}"/>
              </a:ext>
            </a:extLst>
          </p:cNvPr>
          <p:cNvSpPr>
            <a:spLocks/>
          </p:cNvSpPr>
          <p:nvPr/>
        </p:nvSpPr>
        <p:spPr bwMode="auto">
          <a:xfrm>
            <a:off x="3907367" y="-1390651"/>
            <a:ext cx="8467" cy="10584"/>
          </a:xfrm>
          <a:custGeom>
            <a:avLst/>
            <a:gdLst>
              <a:gd name="T0" fmla="*/ 20489214 w 284"/>
              <a:gd name="T1" fmla="*/ 510163 h 298"/>
              <a:gd name="T2" fmla="*/ 10496058 w 284"/>
              <a:gd name="T3" fmla="*/ 7050196 h 298"/>
              <a:gd name="T4" fmla="*/ 6997543 w 284"/>
              <a:gd name="T5" fmla="*/ 54869640 h 298"/>
              <a:gd name="T6" fmla="*/ 30739813 w 284"/>
              <a:gd name="T7" fmla="*/ 136446415 h 298"/>
              <a:gd name="T8" fmla="*/ 42733667 w 284"/>
              <a:gd name="T9" fmla="*/ 149525762 h 298"/>
              <a:gd name="T10" fmla="*/ 60987681 w 284"/>
              <a:gd name="T11" fmla="*/ 102708237 h 298"/>
              <a:gd name="T12" fmla="*/ 33992355 w 284"/>
              <a:gd name="T13" fmla="*/ 14100392 h 298"/>
              <a:gd name="T14" fmla="*/ 20489214 w 284"/>
              <a:gd name="T15" fmla="*/ 510163 h 2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1" name="Google Shape;851;p36">
            <a:extLst>
              <a:ext uri="{FF2B5EF4-FFF2-40B4-BE49-F238E27FC236}">
                <a16:creationId xmlns="" xmlns:a16="http://schemas.microsoft.com/office/drawing/2014/main" id="{039F846A-BC54-4163-B15A-9B0D2AADED4A}"/>
              </a:ext>
            </a:extLst>
          </p:cNvPr>
          <p:cNvSpPr>
            <a:spLocks/>
          </p:cNvSpPr>
          <p:nvPr/>
        </p:nvSpPr>
        <p:spPr bwMode="auto">
          <a:xfrm>
            <a:off x="3917951" y="-1392767"/>
            <a:ext cx="12700" cy="10583"/>
          </a:xfrm>
          <a:custGeom>
            <a:avLst/>
            <a:gdLst>
              <a:gd name="T0" fmla="*/ 50486012 w 339"/>
              <a:gd name="T1" fmla="*/ 277841 h 346"/>
              <a:gd name="T2" fmla="*/ 16836042 w 339"/>
              <a:gd name="T3" fmla="*/ 7749517 h 346"/>
              <a:gd name="T4" fmla="*/ 16836042 w 339"/>
              <a:gd name="T5" fmla="*/ 37661501 h 346"/>
              <a:gd name="T6" fmla="*/ 118406483 w 339"/>
              <a:gd name="T7" fmla="*/ 90266377 h 346"/>
              <a:gd name="T8" fmla="*/ 156425338 w 339"/>
              <a:gd name="T9" fmla="*/ 95806862 h 346"/>
              <a:gd name="T10" fmla="*/ 193824478 w 339"/>
              <a:gd name="T11" fmla="*/ 90266377 h 346"/>
              <a:gd name="T12" fmla="*/ 210659733 w 339"/>
              <a:gd name="T13" fmla="*/ 75310385 h 346"/>
              <a:gd name="T14" fmla="*/ 193824478 w 339"/>
              <a:gd name="T15" fmla="*/ 60089169 h 346"/>
              <a:gd name="T16" fmla="*/ 84756513 w 339"/>
              <a:gd name="T17" fmla="*/ 7749517 h 346"/>
              <a:gd name="T18" fmla="*/ 50486012 w 339"/>
              <a:gd name="T19" fmla="*/ 277841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2" name="Google Shape;852;p36">
            <a:extLst>
              <a:ext uri="{FF2B5EF4-FFF2-40B4-BE49-F238E27FC236}">
                <a16:creationId xmlns="" xmlns:a16="http://schemas.microsoft.com/office/drawing/2014/main" id="{5C5CFB18-76C6-4796-9412-AFFF98F50617}"/>
              </a:ext>
            </a:extLst>
          </p:cNvPr>
          <p:cNvSpPr>
            <a:spLocks/>
          </p:cNvSpPr>
          <p:nvPr/>
        </p:nvSpPr>
        <p:spPr bwMode="auto">
          <a:xfrm>
            <a:off x="3926418" y="-1367367"/>
            <a:ext cx="12700" cy="14816"/>
          </a:xfrm>
          <a:custGeom>
            <a:avLst/>
            <a:gdLst>
              <a:gd name="T0" fmla="*/ 50352010 w 353"/>
              <a:gd name="T1" fmla="*/ 381429 h 448"/>
              <a:gd name="T2" fmla="*/ 28623839 w 353"/>
              <a:gd name="T3" fmla="*/ 5295166 h 448"/>
              <a:gd name="T4" fmla="*/ 7426451 w 353"/>
              <a:gd name="T5" fmla="*/ 51470288 h 448"/>
              <a:gd name="T6" fmla="*/ 86402273 w 353"/>
              <a:gd name="T7" fmla="*/ 154045458 h 448"/>
              <a:gd name="T8" fmla="*/ 126165775 w 353"/>
              <a:gd name="T9" fmla="*/ 169564308 h 448"/>
              <a:gd name="T10" fmla="*/ 150546322 w 353"/>
              <a:gd name="T11" fmla="*/ 164269142 h 448"/>
              <a:gd name="T12" fmla="*/ 172274493 w 353"/>
              <a:gd name="T13" fmla="*/ 118094020 h 448"/>
              <a:gd name="T14" fmla="*/ 93297942 w 353"/>
              <a:gd name="T15" fmla="*/ 15518851 h 448"/>
              <a:gd name="T16" fmla="*/ 50352010 w 353"/>
              <a:gd name="T17" fmla="*/ 381429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3" name="Google Shape;853;p36">
            <a:extLst>
              <a:ext uri="{FF2B5EF4-FFF2-40B4-BE49-F238E27FC236}">
                <a16:creationId xmlns="" xmlns:a16="http://schemas.microsoft.com/office/drawing/2014/main" id="{5538CE26-6938-46BB-91F4-46D3DCDA39A5}"/>
              </a:ext>
            </a:extLst>
          </p:cNvPr>
          <p:cNvSpPr>
            <a:spLocks/>
          </p:cNvSpPr>
          <p:nvPr/>
        </p:nvSpPr>
        <p:spPr bwMode="auto">
          <a:xfrm>
            <a:off x="3922184" y="-1303867"/>
            <a:ext cx="0" cy="0"/>
          </a:xfrm>
          <a:custGeom>
            <a:avLst/>
            <a:gdLst>
              <a:gd name="T0" fmla="*/ 0 w 15"/>
              <a:gd name="T1" fmla="*/ 0 h 1"/>
              <a:gd name="T2" fmla="*/ 0 w 15"/>
              <a:gd name="T3" fmla="*/ 0 h 1"/>
              <a:gd name="T4" fmla="*/ 0 w 15"/>
              <a:gd name="T5" fmla="*/ 0 h 1"/>
              <a:gd name="T6" fmla="*/ 0 w 1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extrusionOk="0">
                <a:moveTo>
                  <a:pt x="15" y="0"/>
                </a:moveTo>
                <a:lnTo>
                  <a:pt x="1" y="0"/>
                </a:lnTo>
                <a:lnTo>
                  <a:pt x="15" y="0"/>
                </a:lnTo>
                <a:close/>
              </a:path>
            </a:pathLst>
          </a:custGeom>
          <a:solidFill>
            <a:srgbClr val="EC8D7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4" name="Google Shape;934;p36">
            <a:extLst>
              <a:ext uri="{FF2B5EF4-FFF2-40B4-BE49-F238E27FC236}">
                <a16:creationId xmlns="" xmlns:a16="http://schemas.microsoft.com/office/drawing/2014/main" id="{90E0F57D-DF09-439E-99E7-5A2B2D89BCD1}"/>
              </a:ext>
            </a:extLst>
          </p:cNvPr>
          <p:cNvSpPr>
            <a:spLocks/>
          </p:cNvSpPr>
          <p:nvPr/>
        </p:nvSpPr>
        <p:spPr bwMode="auto">
          <a:xfrm>
            <a:off x="8587317" y="601134"/>
            <a:ext cx="1430867" cy="709084"/>
          </a:xfrm>
          <a:custGeom>
            <a:avLst/>
            <a:gdLst>
              <a:gd name="T0" fmla="*/ 2147483646 w 12214"/>
              <a:gd name="T1" fmla="*/ 59767870 h 6050"/>
              <a:gd name="T2" fmla="*/ 2147483646 w 12214"/>
              <a:gd name="T3" fmla="*/ 2147483646 h 6050"/>
              <a:gd name="T4" fmla="*/ 2147483646 w 12214"/>
              <a:gd name="T5" fmla="*/ 2147483646 h 6050"/>
              <a:gd name="T6" fmla="*/ 2147483646 w 12214"/>
              <a:gd name="T7" fmla="*/ 2147483646 h 6050"/>
              <a:gd name="T8" fmla="*/ 2147483646 w 12214"/>
              <a:gd name="T9" fmla="*/ 2147483646 h 6050"/>
              <a:gd name="T10" fmla="*/ 2147483646 w 12214"/>
              <a:gd name="T11" fmla="*/ 2147483646 h 6050"/>
              <a:gd name="T12" fmla="*/ 2147483646 w 12214"/>
              <a:gd name="T13" fmla="*/ 2147483646 h 6050"/>
              <a:gd name="T14" fmla="*/ 2147483646 w 12214"/>
              <a:gd name="T15" fmla="*/ 2147483646 h 6050"/>
              <a:gd name="T16" fmla="*/ 2147483646 w 12214"/>
              <a:gd name="T17" fmla="*/ 2147483646 h 6050"/>
              <a:gd name="T18" fmla="*/ 2147483646 w 12214"/>
              <a:gd name="T19" fmla="*/ 2147483646 h 6050"/>
              <a:gd name="T20" fmla="*/ 2147483646 w 12214"/>
              <a:gd name="T21" fmla="*/ 2147483646 h 6050"/>
              <a:gd name="T22" fmla="*/ 2147483646 w 12214"/>
              <a:gd name="T23" fmla="*/ 2147483646 h 6050"/>
              <a:gd name="T24" fmla="*/ 2147483646 w 12214"/>
              <a:gd name="T25" fmla="*/ 2147483646 h 6050"/>
              <a:gd name="T26" fmla="*/ 2147483646 w 12214"/>
              <a:gd name="T27" fmla="*/ 2147483646 h 6050"/>
              <a:gd name="T28" fmla="*/ 2147483646 w 12214"/>
              <a:gd name="T29" fmla="*/ 2147483646 h 6050"/>
              <a:gd name="T30" fmla="*/ 0 w 12214"/>
              <a:gd name="T31" fmla="*/ 2147483646 h 6050"/>
              <a:gd name="T32" fmla="*/ 1132044268 w 12214"/>
              <a:gd name="T33" fmla="*/ 2147483646 h 6050"/>
              <a:gd name="T34" fmla="*/ 2147483646 w 12214"/>
              <a:gd name="T35" fmla="*/ 2147483646 h 6050"/>
              <a:gd name="T36" fmla="*/ 2147483646 w 12214"/>
              <a:gd name="T37" fmla="*/ 2147483646 h 6050"/>
              <a:gd name="T38" fmla="*/ 2147483646 w 12214"/>
              <a:gd name="T39" fmla="*/ 2147483646 h 6050"/>
              <a:gd name="T40" fmla="*/ 2147483646 w 12214"/>
              <a:gd name="T41" fmla="*/ 2147483646 h 6050"/>
              <a:gd name="T42" fmla="*/ 2147483646 w 12214"/>
              <a:gd name="T43" fmla="*/ 2147483646 h 6050"/>
              <a:gd name="T44" fmla="*/ 2147483646 w 12214"/>
              <a:gd name="T45" fmla="*/ 2147483646 h 6050"/>
              <a:gd name="T46" fmla="*/ 2147483646 w 12214"/>
              <a:gd name="T47" fmla="*/ 2147483646 h 6050"/>
              <a:gd name="T48" fmla="*/ 2147483646 w 12214"/>
              <a:gd name="T49" fmla="*/ 2147483646 h 6050"/>
              <a:gd name="T50" fmla="*/ 2147483646 w 12214"/>
              <a:gd name="T51" fmla="*/ 2147483646 h 6050"/>
              <a:gd name="T52" fmla="*/ 2147483646 w 12214"/>
              <a:gd name="T53" fmla="*/ 2147483646 h 6050"/>
              <a:gd name="T54" fmla="*/ 2147483646 w 12214"/>
              <a:gd name="T55" fmla="*/ 2147483646 h 6050"/>
              <a:gd name="T56" fmla="*/ 2147483646 w 12214"/>
              <a:gd name="T57" fmla="*/ 2147483646 h 6050"/>
              <a:gd name="T58" fmla="*/ 2147483646 w 12214"/>
              <a:gd name="T59" fmla="*/ 2147483646 h 6050"/>
              <a:gd name="T60" fmla="*/ 2147483646 w 12214"/>
              <a:gd name="T61" fmla="*/ 2147483646 h 6050"/>
              <a:gd name="T62" fmla="*/ 2147483646 w 12214"/>
              <a:gd name="T63" fmla="*/ 2147483646 h 6050"/>
              <a:gd name="T64" fmla="*/ 2147483646 w 12214"/>
              <a:gd name="T65" fmla="*/ 2147483646 h 6050"/>
              <a:gd name="T66" fmla="*/ 2147483646 w 12214"/>
              <a:gd name="T67" fmla="*/ 59767870 h 60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51215" name="Google Shape;935;p36">
            <a:extLst>
              <a:ext uri="{FF2B5EF4-FFF2-40B4-BE49-F238E27FC236}">
                <a16:creationId xmlns="" xmlns:a16="http://schemas.microsoft.com/office/drawing/2014/main" id="{47C57AF0-6BEE-4488-B35C-2AE6170E9FA5}"/>
              </a:ext>
            </a:extLst>
          </p:cNvPr>
          <p:cNvGrpSpPr>
            <a:grpSpLocks/>
          </p:cNvGrpSpPr>
          <p:nvPr/>
        </p:nvGrpSpPr>
        <p:grpSpPr bwMode="auto">
          <a:xfrm>
            <a:off x="1885951" y="910167"/>
            <a:ext cx="1308100" cy="711200"/>
            <a:chOff x="816462" y="899275"/>
            <a:chExt cx="981285" cy="534397"/>
          </a:xfrm>
        </p:grpSpPr>
        <p:sp>
          <p:nvSpPr>
            <p:cNvPr id="51216" name="Google Shape;936;p36">
              <a:extLst>
                <a:ext uri="{FF2B5EF4-FFF2-40B4-BE49-F238E27FC236}">
                  <a16:creationId xmlns="" xmlns:a16="http://schemas.microsoft.com/office/drawing/2014/main" id="{B3403AEE-1805-4F4C-80B7-89A36E9B72E9}"/>
                </a:ext>
              </a:extLst>
            </p:cNvPr>
            <p:cNvSpPr>
              <a:spLocks/>
            </p:cNvSpPr>
            <p:nvPr/>
          </p:nvSpPr>
          <p:spPr bwMode="auto">
            <a:xfrm>
              <a:off x="816462" y="899275"/>
              <a:ext cx="981285" cy="534397"/>
            </a:xfrm>
            <a:custGeom>
              <a:avLst/>
              <a:gdLst>
                <a:gd name="T0" fmla="*/ 2147483646 w 13770"/>
                <a:gd name="T1" fmla="*/ 25696379 h 7499"/>
                <a:gd name="T2" fmla="*/ 2147483646 w 13770"/>
                <a:gd name="T3" fmla="*/ 2147483646 h 7499"/>
                <a:gd name="T4" fmla="*/ 2147483646 w 13770"/>
                <a:gd name="T5" fmla="*/ 2147483646 h 7499"/>
                <a:gd name="T6" fmla="*/ 2147483646 w 13770"/>
                <a:gd name="T7" fmla="*/ 2147483646 h 7499"/>
                <a:gd name="T8" fmla="*/ 2147483646 w 13770"/>
                <a:gd name="T9" fmla="*/ 2147483646 h 7499"/>
                <a:gd name="T10" fmla="*/ 2147483646 w 13770"/>
                <a:gd name="T11" fmla="*/ 2147483646 h 7499"/>
                <a:gd name="T12" fmla="*/ 2147483646 w 13770"/>
                <a:gd name="T13" fmla="*/ 2147483646 h 7499"/>
                <a:gd name="T14" fmla="*/ 2147483646 w 13770"/>
                <a:gd name="T15" fmla="*/ 2147483646 h 7499"/>
                <a:gd name="T16" fmla="*/ 2147483646 w 13770"/>
                <a:gd name="T17" fmla="*/ 2147483646 h 7499"/>
                <a:gd name="T18" fmla="*/ 2147483646 w 13770"/>
                <a:gd name="T19" fmla="*/ 2147483646 h 7499"/>
                <a:gd name="T20" fmla="*/ 2147483646 w 13770"/>
                <a:gd name="T21" fmla="*/ 2147483646 h 7499"/>
                <a:gd name="T22" fmla="*/ 2147483646 w 13770"/>
                <a:gd name="T23" fmla="*/ 2147483646 h 7499"/>
                <a:gd name="T24" fmla="*/ 2147483646 w 13770"/>
                <a:gd name="T25" fmla="*/ 2147483646 h 7499"/>
                <a:gd name="T26" fmla="*/ 1005710944 w 13770"/>
                <a:gd name="T27" fmla="*/ 2147483646 h 7499"/>
                <a:gd name="T28" fmla="*/ 1495715644 w 13770"/>
                <a:gd name="T29" fmla="*/ 2147483646 h 7499"/>
                <a:gd name="T30" fmla="*/ 2147483646 w 13770"/>
                <a:gd name="T31" fmla="*/ 2147483646 h 7499"/>
                <a:gd name="T32" fmla="*/ 2147483646 w 13770"/>
                <a:gd name="T33" fmla="*/ 2147483646 h 7499"/>
                <a:gd name="T34" fmla="*/ 2147483646 w 13770"/>
                <a:gd name="T35" fmla="*/ 2147483646 h 7499"/>
                <a:gd name="T36" fmla="*/ 2147483646 w 13770"/>
                <a:gd name="T37" fmla="*/ 2147483646 h 7499"/>
                <a:gd name="T38" fmla="*/ 2147483646 w 13770"/>
                <a:gd name="T39" fmla="*/ 2147483646 h 7499"/>
                <a:gd name="T40" fmla="*/ 2147483646 w 13770"/>
                <a:gd name="T41" fmla="*/ 2147483646 h 7499"/>
                <a:gd name="T42" fmla="*/ 2147483646 w 13770"/>
                <a:gd name="T43" fmla="*/ 2147483646 h 7499"/>
                <a:gd name="T44" fmla="*/ 2147483646 w 13770"/>
                <a:gd name="T45" fmla="*/ 2147483646 h 7499"/>
                <a:gd name="T46" fmla="*/ 2147483646 w 13770"/>
                <a:gd name="T47" fmla="*/ 2147483646 h 7499"/>
                <a:gd name="T48" fmla="*/ 2147483646 w 13770"/>
                <a:gd name="T49" fmla="*/ 2147483646 h 7499"/>
                <a:gd name="T50" fmla="*/ 2147483646 w 13770"/>
                <a:gd name="T51" fmla="*/ 2147483646 h 7499"/>
                <a:gd name="T52" fmla="*/ 2147483646 w 13770"/>
                <a:gd name="T53" fmla="*/ 2147483646 h 7499"/>
                <a:gd name="T54" fmla="*/ 2147483646 w 13770"/>
                <a:gd name="T55" fmla="*/ 2147483646 h 7499"/>
                <a:gd name="T56" fmla="*/ 2147483646 w 13770"/>
                <a:gd name="T57" fmla="*/ 2147483646 h 7499"/>
                <a:gd name="T58" fmla="*/ 2147483646 w 13770"/>
                <a:gd name="T59" fmla="*/ 2147483646 h 7499"/>
                <a:gd name="T60" fmla="*/ 2147483646 w 13770"/>
                <a:gd name="T61" fmla="*/ 25696379 h 74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2999997" algn="bl" rotWithShape="0">
                <a:srgbClr val="000000">
                  <a:alpha val="9998"/>
                </a:srgbClr>
              </a:outerShdw>
            </a:effectLst>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937" name="Google Shape;937;p36">
              <a:extLst>
                <a:ext uri="{FF2B5EF4-FFF2-40B4-BE49-F238E27FC236}">
                  <a16:creationId xmlns="" xmlns:a16="http://schemas.microsoft.com/office/drawing/2014/main" id="{92D0898B-3977-464C-998B-33F6B5276A9F}"/>
                </a:ext>
              </a:extLst>
            </p:cNvPr>
            <p:cNvSpPr/>
            <p:nvPr/>
          </p:nvSpPr>
          <p:spPr>
            <a:xfrm>
              <a:off x="875212" y="950170"/>
              <a:ext cx="870136" cy="432607"/>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lIns="121900" tIns="121900" rIns="121900" bIns="121900" anchor="ctr"/>
            <a:lstStyle/>
            <a:p>
              <a:pPr>
                <a:defRPr/>
              </a:pPr>
              <a:endParaRPr sz="2400"/>
            </a:p>
          </p:txBody>
        </p:sp>
      </p:grpSp>
      <p:sp>
        <p:nvSpPr>
          <p:cNvPr id="18" name="Rectangle 17">
            <a:extLst>
              <a:ext uri="{FF2B5EF4-FFF2-40B4-BE49-F238E27FC236}">
                <a16:creationId xmlns="" xmlns:a16="http://schemas.microsoft.com/office/drawing/2014/main" id="{400BB976-1714-491F-92D1-80A4B3B44F80}"/>
              </a:ext>
            </a:extLst>
          </p:cNvPr>
          <p:cNvSpPr/>
          <p:nvPr/>
        </p:nvSpPr>
        <p:spPr>
          <a:xfrm>
            <a:off x="4823162" y="793612"/>
            <a:ext cx="2614685" cy="954103"/>
          </a:xfrm>
          <a:prstGeom prst="rect">
            <a:avLst/>
          </a:prstGeom>
          <a:noFill/>
        </p:spPr>
        <p:txBody>
          <a:bodyPr wrap="non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dirty="0" err="1">
                <a:ln w="11430"/>
                <a:solidFill>
                  <a:schemeClr val="accent2">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Dặn</a:t>
            </a:r>
            <a:r>
              <a:rPr lang="en-US" sz="5400" b="1" spc="67" dirty="0">
                <a:ln w="11430"/>
                <a:solidFill>
                  <a:schemeClr val="accent2">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67" dirty="0" err="1">
                <a:ln w="11430"/>
                <a:solidFill>
                  <a:schemeClr val="accent2">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dò</a:t>
            </a:r>
            <a:r>
              <a:rPr lang="en-US" sz="5400" b="1" spc="67" dirty="0">
                <a:ln w="11430"/>
                <a:solidFill>
                  <a:schemeClr val="accent2">
                    <a:lumMod val="7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 </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5" y="-2667002"/>
            <a:ext cx="6858001" cy="12192001"/>
          </a:xfrm>
          <a:prstGeom prst="rect">
            <a:avLst/>
          </a:prstGeom>
        </p:spPr>
      </p:pic>
      <p:pic>
        <p:nvPicPr>
          <p:cNvPr id="10" name="图片 9">
            <a:extLst>
              <a:ext uri="{FF2B5EF4-FFF2-40B4-BE49-F238E27FC236}">
                <a16:creationId xmlns="" xmlns:a16="http://schemas.microsoft.com/office/drawing/2014/main" id="{4A457F7C-43A0-47EB-A1FE-E8B040174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097875" y="-192630"/>
            <a:ext cx="1996261" cy="12192003"/>
          </a:xfrm>
          <a:prstGeom prst="rect">
            <a:avLst/>
          </a:prstGeom>
        </p:spPr>
      </p:pic>
      <p:pic>
        <p:nvPicPr>
          <p:cNvPr id="7" name="Picture 49" descr="06269111cc29d70672126d513faef3b8.jpg">
            <a:extLst>
              <a:ext uri="{FF2B5EF4-FFF2-40B4-BE49-F238E27FC236}">
                <a16:creationId xmlns="" xmlns:a16="http://schemas.microsoft.com/office/drawing/2014/main" id="{4E51FC0F-9A9F-4B3D-A9E2-A16F45D72E25}"/>
              </a:ext>
            </a:extLst>
          </p:cNvPr>
          <p:cNvPicPr>
            <a:picLocks noChangeAspect="1"/>
          </p:cNvPicPr>
          <p:nvPr/>
        </p:nvPicPr>
        <p:blipFill rotWithShape="1">
          <a:blip r:embed="rId6" cstate="print"/>
          <a:srcRect b="7853"/>
          <a:stretch/>
        </p:blipFill>
        <p:spPr bwMode="auto">
          <a:xfrm>
            <a:off x="0" y="-3818"/>
            <a:ext cx="12198284" cy="6905320"/>
          </a:xfrm>
          <a:prstGeom prst="rect">
            <a:avLst/>
          </a:prstGeom>
          <a:noFill/>
          <a:ln w="9525">
            <a:noFill/>
            <a:miter lim="800000"/>
            <a:headEnd/>
            <a:tailEnd/>
          </a:ln>
        </p:spPr>
      </p:pic>
      <p:sp>
        <p:nvSpPr>
          <p:cNvPr id="9" name="TextBox 8">
            <a:extLst>
              <a:ext uri="{FF2B5EF4-FFF2-40B4-BE49-F238E27FC236}">
                <a16:creationId xmlns="" xmlns:a16="http://schemas.microsoft.com/office/drawing/2014/main" id="{4F314B12-BCC0-44B7-966A-BEB7BB88F9ED}"/>
              </a:ext>
            </a:extLst>
          </p:cNvPr>
          <p:cNvSpPr txBox="1"/>
          <p:nvPr/>
        </p:nvSpPr>
        <p:spPr>
          <a:xfrm>
            <a:off x="857070" y="3117701"/>
            <a:ext cx="10477870" cy="1015663"/>
          </a:xfrm>
          <a:prstGeom prst="rect">
            <a:avLst/>
          </a:prstGeom>
          <a:noFill/>
        </p:spPr>
        <p:txBody>
          <a:bodyPr wrap="square">
            <a:spAutoFit/>
          </a:bodyPr>
          <a:lstStyle/>
          <a:p>
            <a:pPr algn="ctr">
              <a:defRPr/>
            </a:pPr>
            <a:r>
              <a:rPr lang="en-US" sz="6000" b="1" dirty="0" err="1" smtClean="0">
                <a:solidFill>
                  <a:srgbClr val="FFFF00"/>
                </a:solidFill>
                <a:effectLst>
                  <a:outerShdw blurRad="38100" dist="38100" dir="2700000" algn="tl">
                    <a:srgbClr val="000000"/>
                  </a:outerShdw>
                </a:effectLst>
                <a:latin typeface="Times New Roman" pitchFamily="18" charset="0"/>
                <a:cs typeface="Times New Roman" pitchFamily="18" charset="0"/>
              </a:rPr>
              <a:t>CHÀO</a:t>
            </a:r>
            <a:r>
              <a:rPr lang="en-US" sz="60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sz="6000" b="1" dirty="0">
                <a:solidFill>
                  <a:srgbClr val="FFFF00"/>
                </a:solidFill>
                <a:effectLst>
                  <a:outerShdw blurRad="38100" dist="38100" dir="2700000" algn="tl">
                    <a:srgbClr val="000000"/>
                  </a:outerShdw>
                </a:effectLst>
                <a:latin typeface="Times New Roman" pitchFamily="18" charset="0"/>
                <a:cs typeface="Times New Roman" pitchFamily="18" charset="0"/>
              </a:rPr>
              <a:t>TẠM BIỆT CÁC EM!</a:t>
            </a:r>
          </a:p>
        </p:txBody>
      </p:sp>
    </p:spTree>
    <p:custDataLst>
      <p:tags r:id="rId1"/>
    </p:custDataLst>
    <p:extLst>
      <p:ext uri="{BB962C8B-B14F-4D97-AF65-F5344CB8AC3E}">
        <p14:creationId xmlns:p14="http://schemas.microsoft.com/office/powerpoint/2010/main" val="5358178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5555" y="2492677"/>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dirty="0" err="1" smtClean="0">
                <a:solidFill>
                  <a:schemeClr val="bg1"/>
                </a:solidFill>
                <a:latin typeface="Times New Roman" pitchFamily="18" charset="0"/>
                <a:cs typeface="Times New Roman" pitchFamily="18" charset="0"/>
              </a:rPr>
              <a:t>KHÁM</a:t>
            </a:r>
            <a:r>
              <a:rPr lang="en-US" sz="9600" b="1" dirty="0" smtClean="0">
                <a:solidFill>
                  <a:schemeClr val="bg1"/>
                </a:solidFill>
                <a:latin typeface="Times New Roman" pitchFamily="18" charset="0"/>
                <a:cs typeface="Times New Roman" pitchFamily="18" charset="0"/>
              </a:rPr>
              <a:t> </a:t>
            </a:r>
            <a:r>
              <a:rPr lang="en-US" sz="9600" b="1" dirty="0" err="1" smtClean="0">
                <a:solidFill>
                  <a:schemeClr val="bg1"/>
                </a:solidFill>
                <a:latin typeface="Times New Roman" pitchFamily="18" charset="0"/>
                <a:cs typeface="Times New Roman" pitchFamily="18" charset="0"/>
              </a:rPr>
              <a:t>PHÁ</a:t>
            </a:r>
            <a:endParaRPr kumimoji="0" lang="en-US" sz="96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405360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7373" y="0"/>
            <a:ext cx="6251573" cy="1569660"/>
          </a:xfrm>
          <a:prstGeom prst="rect">
            <a:avLst/>
          </a:prstGeom>
          <a:noFill/>
        </p:spPr>
        <p:txBody>
          <a:bodyPr wrap="square">
            <a:spAutoFit/>
          </a:bodyPr>
          <a:lstStyle/>
          <a:p>
            <a:pPr algn="ctr">
              <a:defRPr/>
            </a:pPr>
            <a:r>
              <a:rPr lang="en-US" sz="3200" b="1" u="sng" smtClean="0">
                <a:solidFill>
                  <a:srgbClr val="FF0000"/>
                </a:solidFill>
                <a:latin typeface="Times New Roman" pitchFamily="18" charset="0"/>
                <a:cs typeface="Times New Roman" pitchFamily="18" charset="0"/>
              </a:rPr>
              <a:t>Tập đọc</a:t>
            </a:r>
          </a:p>
          <a:p>
            <a:pPr algn="ctr">
              <a:defRPr/>
            </a:pPr>
            <a:r>
              <a:rPr lang="en-US" sz="3200" b="1" smtClean="0">
                <a:solidFill>
                  <a:srgbClr val="FF0000"/>
                </a:solidFill>
                <a:latin typeface="Times New Roman" pitchFamily="18" charset="0"/>
                <a:cs typeface="Times New Roman" pitchFamily="18" charset="0"/>
              </a:rPr>
              <a:t>Hoa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trò</a:t>
            </a:r>
            <a:endParaRPr lang="en-US" sz="3200" b="1" dirty="0">
              <a:solidFill>
                <a:srgbClr val="FF0000"/>
              </a:solidFill>
              <a:latin typeface="Times New Roman" pitchFamily="18" charset="0"/>
              <a:cs typeface="Times New Roman" pitchFamily="18" charset="0"/>
            </a:endParaRPr>
          </a:p>
          <a:p>
            <a:pPr algn="r">
              <a:defRPr/>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Xuân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Diệu</a:t>
            </a:r>
            <a:r>
              <a:rPr lang="en-US" sz="3200" b="1" i="1" dirty="0">
                <a:latin typeface="Times New Roman" pitchFamily="18" charset="0"/>
                <a:cs typeface="Times New Roman" pitchFamily="18" charset="0"/>
              </a:rPr>
              <a:t>)</a:t>
            </a:r>
          </a:p>
        </p:txBody>
      </p:sp>
      <p:pic>
        <p:nvPicPr>
          <p:cNvPr id="3" name="Picture 2" descr="D:\Picture1.jpg">
            <a:extLst>
              <a:ext uri="{FF2B5EF4-FFF2-40B4-BE49-F238E27FC236}">
                <a16:creationId xmlns:a16="http://schemas.microsoft.com/office/drawing/2014/main" xmlns=""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9660"/>
            <a:ext cx="12192000" cy="528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7CDD141A-35D4-489E-9744-AE1813FB6778}"/>
              </a:ext>
            </a:extLst>
          </p:cNvPr>
          <p:cNvSpPr txBox="1"/>
          <p:nvPr/>
        </p:nvSpPr>
        <p:spPr>
          <a:xfrm>
            <a:off x="-350520" y="369331"/>
            <a:ext cx="13695316" cy="830997"/>
          </a:xfrm>
          <a:prstGeom prst="rect">
            <a:avLst/>
          </a:prstGeom>
          <a:noFill/>
        </p:spPr>
        <p:txBody>
          <a:bodyPr wrap="square">
            <a:spAutoFit/>
          </a:bodyPr>
          <a:lstStyle/>
          <a:p>
            <a:pPr algn="ctr">
              <a:defRPr/>
            </a:pPr>
            <a:r>
              <a:rPr lang="en-US" sz="4800" b="1" smtClean="0">
                <a:solidFill>
                  <a:srgbClr val="FF0000"/>
                </a:solidFill>
                <a:latin typeface="Times New Roman" pitchFamily="18" charset="0"/>
                <a:cs typeface="Times New Roman" pitchFamily="18" charset="0"/>
              </a:rPr>
              <a:t>Em thấy gì trong bức tranh dưới đây ?</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70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27" y="2527182"/>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noProof="0" dirty="0" err="1" smtClean="0">
                <a:solidFill>
                  <a:srgbClr val="FFFF00"/>
                </a:solidFill>
                <a:latin typeface="Times New Roman" pitchFamily="18" charset="0"/>
                <a:cs typeface="Times New Roman" pitchFamily="18" charset="0"/>
              </a:rPr>
              <a:t>LUYỆN</a:t>
            </a:r>
            <a:r>
              <a:rPr lang="en-US" sz="9600" b="1" noProof="0" dirty="0" smtClean="0">
                <a:solidFill>
                  <a:srgbClr val="FFFF00"/>
                </a:solidFill>
                <a:latin typeface="Times New Roman" pitchFamily="18" charset="0"/>
                <a:cs typeface="Times New Roman" pitchFamily="18" charset="0"/>
              </a:rPr>
              <a:t> </a:t>
            </a:r>
            <a:r>
              <a:rPr lang="en-US" sz="9600" b="1" noProof="0" dirty="0" err="1" smtClean="0">
                <a:solidFill>
                  <a:srgbClr val="FFFF00"/>
                </a:solidFill>
                <a:latin typeface="Times New Roman" pitchFamily="18" charset="0"/>
                <a:cs typeface="Times New Roman" pitchFamily="18" charset="0"/>
              </a:rPr>
              <a:t>ĐỌC</a:t>
            </a:r>
            <a:endParaRPr kumimoji="0" lang="en-US" sz="96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45483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6147"/>
            <a:ext cx="11719560" cy="6986528"/>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Hoa học trò</a:t>
            </a:r>
            <a:endParaRPr lang="vi-VN" sz="3200" dirty="0">
              <a:solidFill>
                <a:srgbClr val="FF0000"/>
              </a:solidFill>
              <a:latin typeface="Times New Roman" panose="02020603050405020304" pitchFamily="18" charset="0"/>
              <a:cs typeface="Times New Roman" panose="02020603050405020304" pitchFamily="18" charset="0"/>
            </a:endParaRPr>
          </a:p>
          <a:p>
            <a:pPr algn="just"/>
            <a:r>
              <a:rPr lang="vi-VN" sz="2600" dirty="0">
                <a:solidFill>
                  <a:srgbClr val="000000"/>
                </a:solidFill>
                <a:latin typeface="Times New Roman" panose="02020603050405020304" pitchFamily="18" charset="0"/>
                <a:cs typeface="Times New Roman" panose="02020603050405020304" pitchFamily="18" charset="0"/>
              </a:rPr>
              <a:t>   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dirty="0">
                <a:solidFill>
                  <a:srgbClr val="000000"/>
                </a:solidFill>
                <a:latin typeface="Times New Roman" panose="02020603050405020304" pitchFamily="18" charset="0"/>
                <a:cs typeface="Times New Roman" panose="02020603050405020304" pitchFamily="18" charset="0"/>
              </a:rPr>
              <a:t>   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dirty="0">
                <a:solidFill>
                  <a:srgbClr val="000000"/>
                </a:solidFill>
                <a:latin typeface="Times New Roman" panose="02020603050405020304" pitchFamily="18" charset="0"/>
                <a:cs typeface="Times New Roman" panose="02020603050405020304" pitchFamily="18" charset="0"/>
              </a:rPr>
              <a:t>    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dirty="0">
                <a:solidFill>
                  <a:srgbClr val="000000"/>
                </a:solidFill>
                <a:latin typeface="Times New Roman" panose="02020603050405020304" pitchFamily="18" charset="0"/>
                <a:cs typeface="Times New Roman" panose="02020603050405020304" pitchFamily="18" charset="0"/>
              </a:rPr>
              <a:t>Theo</a:t>
            </a:r>
            <a:r>
              <a:rPr lang="vi-VN" sz="2600" dirty="0">
                <a:solidFill>
                  <a:srgbClr val="000000"/>
                </a:solidFill>
                <a:latin typeface="Times New Roman" panose="02020603050405020304" pitchFamily="18" charset="0"/>
                <a:cs typeface="Times New Roman" panose="02020603050405020304" pitchFamily="18" charset="0"/>
              </a:rPr>
              <a:t> </a:t>
            </a:r>
            <a:r>
              <a:rPr lang="vi-VN" sz="2600" b="1" dirty="0">
                <a:solidFill>
                  <a:srgbClr val="000000"/>
                </a:solidFill>
                <a:latin typeface="Times New Roman" panose="02020603050405020304" pitchFamily="18" charset="0"/>
                <a:cs typeface="Times New Roman" panose="02020603050405020304" pitchFamily="18" charset="0"/>
              </a:rPr>
              <a:t>XUÂN </a:t>
            </a:r>
            <a:r>
              <a:rPr lang="vi-VN" sz="2600" b="1" dirty="0" smtClean="0">
                <a:solidFill>
                  <a:srgbClr val="000000"/>
                </a:solidFill>
                <a:latin typeface="Times New Roman" panose="02020603050405020304" pitchFamily="18" charset="0"/>
                <a:cs typeface="Times New Roman" panose="02020603050405020304" pitchFamily="18" charset="0"/>
              </a:rPr>
              <a:t>DIỆU</a:t>
            </a:r>
            <a:endParaRPr lang="vi-VN" sz="2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56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cstate="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31"/>
          <p:cNvSpPr txBox="1"/>
          <p:nvPr/>
        </p:nvSpPr>
        <p:spPr>
          <a:xfrm>
            <a:off x="2586539" y="1454010"/>
            <a:ext cx="7826641" cy="76944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wrap="square">
            <a:spAutoFit/>
          </a:bodyPr>
          <a:lstStyle/>
          <a:p>
            <a:pPr algn="ctr" defTabSz="457200" eaLnBrk="1" fontAlgn="auto" hangingPunct="1">
              <a:spcBef>
                <a:spcPts val="0"/>
              </a:spcBef>
              <a:spcAft>
                <a:spcPts val="0"/>
              </a:spcAft>
              <a:defRPr/>
            </a:pPr>
            <a:r>
              <a:rPr lang="en-US" altLang="zh-CN" sz="4400" spc="300" dirty="0" err="1">
                <a:ln>
                  <a:solidFill>
                    <a:srgbClr val="6EBA35"/>
                  </a:solidFill>
                </a:ln>
                <a:solidFill>
                  <a:srgbClr val="4A54C9"/>
                </a:solidFill>
                <a:latin typeface="Times New Roman" pitchFamily="18" charset="0"/>
                <a:ea typeface="方正姚体" panose="02010601030101010101" pitchFamily="2" charset="-122"/>
                <a:cs typeface="Times New Roman" pitchFamily="18" charset="0"/>
              </a:rPr>
              <a:t>Bài</a:t>
            </a:r>
            <a:r>
              <a:rPr lang="en-US" altLang="zh-CN" sz="4400" spc="300" dirty="0">
                <a:ln>
                  <a:solidFill>
                    <a:srgbClr val="6EBA35"/>
                  </a:solidFill>
                </a:ln>
                <a:solidFill>
                  <a:srgbClr val="4A54C9"/>
                </a:solidFill>
                <a:latin typeface="Times New Roman" pitchFamily="18" charset="0"/>
                <a:ea typeface="方正姚体" panose="02010601030101010101" pitchFamily="2" charset="-122"/>
                <a:cs typeface="Times New Roman" pitchFamily="18" charset="0"/>
              </a:rPr>
              <a:t> </a:t>
            </a:r>
            <a:r>
              <a:rPr lang="en-US" altLang="zh-CN" sz="4400" spc="300" dirty="0" err="1">
                <a:ln>
                  <a:solidFill>
                    <a:srgbClr val="6EBA35"/>
                  </a:solidFill>
                </a:ln>
                <a:solidFill>
                  <a:srgbClr val="4A54C9"/>
                </a:solidFill>
                <a:latin typeface="Times New Roman" pitchFamily="18" charset="0"/>
                <a:ea typeface="方正姚体" panose="02010601030101010101" pitchFamily="2" charset="-122"/>
                <a:cs typeface="Times New Roman" pitchFamily="18" charset="0"/>
              </a:rPr>
              <a:t>văn</a:t>
            </a:r>
            <a:r>
              <a:rPr lang="en-US" altLang="zh-CN" sz="4400" spc="300" dirty="0">
                <a:ln>
                  <a:solidFill>
                    <a:srgbClr val="6EBA35"/>
                  </a:solidFill>
                </a:ln>
                <a:solidFill>
                  <a:srgbClr val="4A54C9"/>
                </a:solidFill>
                <a:latin typeface="Times New Roman" pitchFamily="18" charset="0"/>
                <a:ea typeface="方正姚体" panose="02010601030101010101" pitchFamily="2" charset="-122"/>
                <a:cs typeface="Times New Roman" pitchFamily="18" charset="0"/>
              </a:rPr>
              <a:t> chia </a:t>
            </a:r>
            <a:r>
              <a:rPr lang="en-US" altLang="zh-CN" sz="4400" spc="300" dirty="0" err="1">
                <a:ln>
                  <a:solidFill>
                    <a:srgbClr val="6EBA35"/>
                  </a:solidFill>
                </a:ln>
                <a:solidFill>
                  <a:srgbClr val="4A54C9"/>
                </a:solidFill>
                <a:latin typeface="Times New Roman" pitchFamily="18" charset="0"/>
                <a:ea typeface="方正姚体" panose="02010601030101010101" pitchFamily="2" charset="-122"/>
                <a:cs typeface="Times New Roman" pitchFamily="18" charset="0"/>
              </a:rPr>
              <a:t>làm</a:t>
            </a:r>
            <a:r>
              <a:rPr lang="en-US" altLang="zh-CN" sz="4400" spc="300" dirty="0">
                <a:ln>
                  <a:solidFill>
                    <a:srgbClr val="6EBA35"/>
                  </a:solidFill>
                </a:ln>
                <a:solidFill>
                  <a:srgbClr val="4A54C9"/>
                </a:solidFill>
                <a:latin typeface="Times New Roman" pitchFamily="18" charset="0"/>
                <a:ea typeface="方正姚体" panose="02010601030101010101" pitchFamily="2" charset="-122"/>
                <a:cs typeface="Times New Roman" pitchFamily="18" charset="0"/>
              </a:rPr>
              <a:t> 3 </a:t>
            </a:r>
            <a:r>
              <a:rPr lang="en-US" altLang="zh-CN" sz="4400" spc="300" dirty="0" err="1">
                <a:ln>
                  <a:solidFill>
                    <a:srgbClr val="6EBA35"/>
                  </a:solidFill>
                </a:ln>
                <a:solidFill>
                  <a:srgbClr val="4A54C9"/>
                </a:solidFill>
                <a:latin typeface="Times New Roman" pitchFamily="18" charset="0"/>
                <a:ea typeface="方正姚体" panose="02010601030101010101" pitchFamily="2" charset="-122"/>
                <a:cs typeface="Times New Roman" pitchFamily="18" charset="0"/>
              </a:rPr>
              <a:t>đoạn</a:t>
            </a:r>
            <a:endParaRPr lang="zh-CN" altLang="en-US" sz="4400" spc="300" dirty="0">
              <a:ln>
                <a:solidFill>
                  <a:srgbClr val="6EBA35"/>
                </a:solidFill>
              </a:ln>
              <a:solidFill>
                <a:srgbClr val="4A54C9"/>
              </a:solidFill>
              <a:latin typeface="Times New Roman" pitchFamily="18" charset="0"/>
              <a:ea typeface="方正姚体" panose="02010601030101010101" pitchFamily="2" charset="-122"/>
              <a:cs typeface="Times New Roman" pitchFamily="18" charset="0"/>
            </a:endParaRPr>
          </a:p>
        </p:txBody>
      </p:sp>
      <p:pic>
        <p:nvPicPr>
          <p:cNvPr id="4" name="图片 6"/>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421688" y="42863"/>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p:nvPr/>
        </p:nvSpPr>
        <p:spPr>
          <a:xfrm>
            <a:off x="2832100" y="1954213"/>
            <a:ext cx="2330450" cy="96361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6" name="Group 138"/>
          <p:cNvGrpSpPr>
            <a:grpSpLocks/>
          </p:cNvGrpSpPr>
          <p:nvPr/>
        </p:nvGrpSpPr>
        <p:grpSpPr bwMode="auto">
          <a:xfrm>
            <a:off x="3587750" y="104775"/>
            <a:ext cx="4754563" cy="1236663"/>
            <a:chOff x="1018706" y="857227"/>
            <a:chExt cx="7143752" cy="2563583"/>
          </a:xfrm>
        </p:grpSpPr>
        <p:pic>
          <p:nvPicPr>
            <p:cNvPr id="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41">
              <a:extLst/>
            </p:cNvPr>
            <p:cNvSpPr txBox="1"/>
            <p:nvPr/>
          </p:nvSpPr>
          <p:spPr>
            <a:xfrm>
              <a:off x="1692447" y="1390840"/>
              <a:ext cx="6176067" cy="1338700"/>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dirty="0"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CHIA </a:t>
              </a:r>
              <a:r>
                <a:rPr lang="en-US" altLang="zh-CN" b="1" dirty="0" err="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ĐOẠN</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1" name="Content Placeholder 2"/>
          <p:cNvSpPr txBox="1">
            <a:spLocks/>
          </p:cNvSpPr>
          <p:nvPr/>
        </p:nvSpPr>
        <p:spPr>
          <a:xfrm>
            <a:off x="785336" y="2917825"/>
            <a:ext cx="10797064" cy="3200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err="1" smtClean="0">
                <a:solidFill>
                  <a:schemeClr val="accent6">
                    <a:lumMod val="75000"/>
                  </a:schemeClr>
                </a:solidFill>
                <a:latin typeface="Times New Roman" pitchFamily="18" charset="0"/>
                <a:cs typeface="Times New Roman" pitchFamily="18" charset="0"/>
              </a:rPr>
              <a:t>Đoạn</a:t>
            </a:r>
            <a:r>
              <a:rPr lang="en-US" sz="4400" b="1" dirty="0" smtClean="0">
                <a:solidFill>
                  <a:schemeClr val="accent6">
                    <a:lumMod val="75000"/>
                  </a:schemeClr>
                </a:solidFill>
                <a:latin typeface="Times New Roman" pitchFamily="18" charset="0"/>
                <a:cs typeface="Times New Roman" pitchFamily="18" charset="0"/>
              </a:rPr>
              <a:t> 1</a:t>
            </a:r>
            <a:r>
              <a:rPr lang="en-US" sz="4400"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Phượng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không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phải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một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đóa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đậu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khít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nhau</a:t>
            </a:r>
            <a:r>
              <a:rPr lang="en-US" sz="4400" b="1" dirty="0" smtClean="0">
                <a:latin typeface="Times New Roman" pitchFamily="18" charset="0"/>
                <a:cs typeface="Times New Roman" pitchFamily="18" charset="0"/>
              </a:rPr>
              <a:t>.”</a:t>
            </a:r>
          </a:p>
          <a:p>
            <a:r>
              <a:rPr lang="en-US" sz="4400" b="1" dirty="0" err="1" smtClean="0">
                <a:solidFill>
                  <a:schemeClr val="accent6">
                    <a:lumMod val="75000"/>
                  </a:schemeClr>
                </a:solidFill>
                <a:latin typeface="Times New Roman" pitchFamily="18" charset="0"/>
                <a:cs typeface="Times New Roman" pitchFamily="18" charset="0"/>
              </a:rPr>
              <a:t>Đoạn</a:t>
            </a:r>
            <a:r>
              <a:rPr lang="en-US" sz="4400" b="1" dirty="0" smtClean="0">
                <a:solidFill>
                  <a:schemeClr val="accent6">
                    <a:lumMod val="75000"/>
                  </a:schemeClr>
                </a:solidFill>
                <a:latin typeface="Times New Roman" pitchFamily="18" charset="0"/>
                <a:cs typeface="Times New Roman" pitchFamily="18" charset="0"/>
              </a:rPr>
              <a:t> 2</a:t>
            </a:r>
            <a:r>
              <a:rPr lang="en-US" sz="4400"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Nhưng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hoa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càng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đỏ</a:t>
            </a:r>
            <a:r>
              <a:rPr lang="en-US"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Hoa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nở</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lúc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nào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mà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ngờ</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vậy</a:t>
            </a:r>
            <a:r>
              <a:rPr lang="en-US" sz="4400" b="1" dirty="0" smtClean="0">
                <a:latin typeface="Times New Roman" pitchFamily="18" charset="0"/>
                <a:cs typeface="Times New Roman" pitchFamily="18" charset="0"/>
              </a:rPr>
              <a:t>?”</a:t>
            </a:r>
          </a:p>
          <a:p>
            <a:r>
              <a:rPr lang="en-US" sz="4400" b="1" dirty="0" err="1" smtClean="0">
                <a:solidFill>
                  <a:schemeClr val="accent6">
                    <a:lumMod val="75000"/>
                  </a:schemeClr>
                </a:solidFill>
                <a:latin typeface="Times New Roman" pitchFamily="18" charset="0"/>
                <a:cs typeface="Times New Roman" pitchFamily="18" charset="0"/>
              </a:rPr>
              <a:t>Đoạn</a:t>
            </a:r>
            <a:r>
              <a:rPr lang="en-US" sz="4400" b="1" dirty="0" smtClean="0">
                <a:solidFill>
                  <a:schemeClr val="accent6">
                    <a:lumMod val="75000"/>
                  </a:schemeClr>
                </a:solidFill>
                <a:latin typeface="Times New Roman" pitchFamily="18" charset="0"/>
                <a:cs typeface="Times New Roman" pitchFamily="18" charset="0"/>
              </a:rPr>
              <a:t> 3</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Bình</a:t>
            </a:r>
            <a:r>
              <a:rPr lang="en-US" sz="4400" b="1" dirty="0" smtClean="0">
                <a:latin typeface="Times New Roman" pitchFamily="18" charset="0"/>
                <a:cs typeface="Times New Roman" pitchFamily="18" charset="0"/>
              </a:rPr>
              <a:t> minh…..</a:t>
            </a:r>
            <a:r>
              <a:rPr lang="en-US" sz="4400" b="1" dirty="0" err="1" smtClean="0">
                <a:latin typeface="Times New Roman" pitchFamily="18" charset="0"/>
                <a:cs typeface="Times New Roman" pitchFamily="18" charset="0"/>
              </a:rPr>
              <a:t>câu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đối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đỏ</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9214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Hoa học trò</a:t>
            </a:r>
            <a:endParaRPr lang="vi-VN" sz="3200" dirty="0">
              <a:solidFill>
                <a:srgbClr val="FF0000"/>
              </a:solidFill>
              <a:latin typeface="Times New Roman" panose="02020603050405020304" pitchFamily="18" charset="0"/>
              <a:cs typeface="Times New Roman" panose="02020603050405020304" pitchFamily="18" charset="0"/>
            </a:endParaRPr>
          </a:p>
          <a:p>
            <a:pPr algn="just"/>
            <a:r>
              <a:rPr lang="vi-VN" sz="2600" dirty="0">
                <a:solidFill>
                  <a:srgbClr val="000000"/>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dirty="0">
                <a:solidFill>
                  <a:srgbClr val="000000"/>
                </a:solidFill>
                <a:latin typeface="Times New Roman" panose="02020603050405020304" pitchFamily="18" charset="0"/>
                <a:cs typeface="Times New Roman" panose="02020603050405020304" pitchFamily="18" charset="0"/>
              </a:rPr>
              <a:t>   </a:t>
            </a:r>
            <a:r>
              <a:rPr lang="vi-VN" sz="2600" dirty="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dirty="0">
                <a:solidFill>
                  <a:srgbClr val="000000"/>
                </a:solidFill>
                <a:latin typeface="Times New Roman" panose="02020603050405020304" pitchFamily="18" charset="0"/>
                <a:cs typeface="Times New Roman" panose="02020603050405020304" pitchFamily="18" charset="0"/>
              </a:rPr>
              <a:t>    </a:t>
            </a:r>
            <a:r>
              <a:rPr lang="vi-VN" sz="2600" dirty="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dirty="0">
                <a:solidFill>
                  <a:srgbClr val="000000"/>
                </a:solidFill>
                <a:latin typeface="Times New Roman" panose="02020603050405020304" pitchFamily="18" charset="0"/>
                <a:cs typeface="Times New Roman" panose="02020603050405020304" pitchFamily="18" charset="0"/>
              </a:rPr>
              <a:t>Theo</a:t>
            </a:r>
            <a:r>
              <a:rPr lang="vi-VN" sz="2600" dirty="0">
                <a:solidFill>
                  <a:srgbClr val="000000"/>
                </a:solidFill>
                <a:latin typeface="Times New Roman" panose="02020603050405020304" pitchFamily="18" charset="0"/>
                <a:cs typeface="Times New Roman" panose="02020603050405020304" pitchFamily="18" charset="0"/>
              </a:rPr>
              <a:t> </a:t>
            </a:r>
            <a:r>
              <a:rPr lang="vi-VN" sz="2600" b="1" dirty="0">
                <a:solidFill>
                  <a:srgbClr val="000000"/>
                </a:solidFill>
                <a:latin typeface="Times New Roman" panose="02020603050405020304" pitchFamily="18" charset="0"/>
                <a:cs typeface="Times New Roman" panose="02020603050405020304" pitchFamily="18" charset="0"/>
              </a:rPr>
              <a:t>XUÂN </a:t>
            </a:r>
            <a:r>
              <a:rPr lang="vi-VN" sz="2600" b="1" dirty="0" smtClean="0">
                <a:solidFill>
                  <a:srgbClr val="000000"/>
                </a:solidFill>
                <a:latin typeface="Times New Roman" panose="02020603050405020304" pitchFamily="18" charset="0"/>
                <a:cs typeface="Times New Roman" panose="02020603050405020304" pitchFamily="18" charset="0"/>
              </a:rPr>
              <a:t>DIỆU</a:t>
            </a:r>
            <a:endParaRPr lang="vi-VN" sz="2600" dirty="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94825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TIMING" val="|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847</Words>
  <Application>Microsoft Office PowerPoint</Application>
  <PresentationFormat>Custom</PresentationFormat>
  <Paragraphs>111</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to edit Master title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70</cp:revision>
  <dcterms:created xsi:type="dcterms:W3CDTF">2021-08-07T03:38:00Z</dcterms:created>
  <dcterms:modified xsi:type="dcterms:W3CDTF">2022-02-21T01:52:27Z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E1030C6D988E4C148EE3AE36AF706F21</vt:lpwstr>
  </property>
  <property fmtid="{D5CDD505-2E9C-101B-9397-08002B2CF9AE}" pid="3" name="KSOProductBuildVer">
    <vt:lpwstr>1033-11.2.0.10351</vt:lpwstr>
  </property>
</Properties>
</file>